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EC14ED-9ADF-4CE1-93A1-D3972BEF3A3F}" v="14" dt="2022-01-18T10:57:00.7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04" autoAdjust="0"/>
  </p:normalViewPr>
  <p:slideViewPr>
    <p:cSldViewPr>
      <p:cViewPr varScale="1">
        <p:scale>
          <a:sx n="139" d="100"/>
          <a:sy n="139" d="100"/>
        </p:scale>
        <p:origin x="80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ntarė Naujokienė" userId="8416de1e-beb9-40e9-8cce-f841abdb9da7" providerId="ADAL" clId="{94EC14ED-9ADF-4CE1-93A1-D3972BEF3A3F}"/>
    <pc:docChg chg="undo custSel addSld delSld modSld addMainMaster delMainMaster modMainMaster">
      <pc:chgData name="Gintarė Naujokienė" userId="8416de1e-beb9-40e9-8cce-f841abdb9da7" providerId="ADAL" clId="{94EC14ED-9ADF-4CE1-93A1-D3972BEF3A3F}" dt="2022-01-18T11:08:50.513" v="148" actId="680"/>
      <pc:docMkLst>
        <pc:docMk/>
      </pc:docMkLst>
      <pc:sldChg chg="new">
        <pc:chgData name="Gintarė Naujokienė" userId="8416de1e-beb9-40e9-8cce-f841abdb9da7" providerId="ADAL" clId="{94EC14ED-9ADF-4CE1-93A1-D3972BEF3A3F}" dt="2022-01-18T11:08:49.123" v="147" actId="680"/>
        <pc:sldMkLst>
          <pc:docMk/>
          <pc:sldMk cId="1654957222" sldId="256"/>
        </pc:sldMkLst>
      </pc:sldChg>
      <pc:sldChg chg="new del">
        <pc:chgData name="Gintarė Naujokienė" userId="8416de1e-beb9-40e9-8cce-f841abdb9da7" providerId="ADAL" clId="{94EC14ED-9ADF-4CE1-93A1-D3972BEF3A3F}" dt="2022-01-18T11:08:47.040" v="145" actId="47"/>
        <pc:sldMkLst>
          <pc:docMk/>
          <pc:sldMk cId="2842237867" sldId="256"/>
        </pc:sldMkLst>
      </pc:sldChg>
      <pc:sldChg chg="addSp delSp modSp del mod">
        <pc:chgData name="Gintarė Naujokienė" userId="8416de1e-beb9-40e9-8cce-f841abdb9da7" providerId="ADAL" clId="{94EC14ED-9ADF-4CE1-93A1-D3972BEF3A3F}" dt="2022-01-18T10:59:05.482" v="131" actId="2696"/>
        <pc:sldMkLst>
          <pc:docMk/>
          <pc:sldMk cId="3426747783" sldId="256"/>
        </pc:sldMkLst>
        <pc:picChg chg="add del mod">
          <ac:chgData name="Gintarė Naujokienė" userId="8416de1e-beb9-40e9-8cce-f841abdb9da7" providerId="ADAL" clId="{94EC14ED-9ADF-4CE1-93A1-D3972BEF3A3F}" dt="2022-01-12T12:20:07.948" v="15" actId="478"/>
          <ac:picMkLst>
            <pc:docMk/>
            <pc:sldMk cId="3426747783" sldId="256"/>
            <ac:picMk id="5" creationId="{03F26514-6A39-4716-8F09-278154C22E76}"/>
          </ac:picMkLst>
        </pc:picChg>
      </pc:sldChg>
      <pc:sldChg chg="new del">
        <pc:chgData name="Gintarė Naujokienė" userId="8416de1e-beb9-40e9-8cce-f841abdb9da7" providerId="ADAL" clId="{94EC14ED-9ADF-4CE1-93A1-D3972BEF3A3F}" dt="2022-01-18T11:07:26.052" v="140" actId="2696"/>
        <pc:sldMkLst>
          <pc:docMk/>
          <pc:sldMk cId="3437824684" sldId="256"/>
        </pc:sldMkLst>
      </pc:sldChg>
      <pc:sldChg chg="new">
        <pc:chgData name="Gintarė Naujokienė" userId="8416de1e-beb9-40e9-8cce-f841abdb9da7" providerId="ADAL" clId="{94EC14ED-9ADF-4CE1-93A1-D3972BEF3A3F}" dt="2022-01-18T11:08:50.513" v="148" actId="680"/>
        <pc:sldMkLst>
          <pc:docMk/>
          <pc:sldMk cId="569638794" sldId="257"/>
        </pc:sldMkLst>
      </pc:sldChg>
      <pc:sldChg chg="new del">
        <pc:chgData name="Gintarė Naujokienė" userId="8416de1e-beb9-40e9-8cce-f841abdb9da7" providerId="ADAL" clId="{94EC14ED-9ADF-4CE1-93A1-D3972BEF3A3F}" dt="2022-01-18T10:59:07.123" v="132" actId="2696"/>
        <pc:sldMkLst>
          <pc:docMk/>
          <pc:sldMk cId="779340256" sldId="257"/>
        </pc:sldMkLst>
      </pc:sldChg>
      <pc:sldChg chg="new del">
        <pc:chgData name="Gintarė Naujokienė" userId="8416de1e-beb9-40e9-8cce-f841abdb9da7" providerId="ADAL" clId="{94EC14ED-9ADF-4CE1-93A1-D3972BEF3A3F}" dt="2022-01-18T11:07:28.332" v="141" actId="2696"/>
        <pc:sldMkLst>
          <pc:docMk/>
          <pc:sldMk cId="1059335264" sldId="257"/>
        </pc:sldMkLst>
      </pc:sldChg>
      <pc:sldChg chg="modSp mod">
        <pc:chgData name="Gintarė Naujokienė" userId="8416de1e-beb9-40e9-8cce-f841abdb9da7" providerId="ADAL" clId="{94EC14ED-9ADF-4CE1-93A1-D3972BEF3A3F}" dt="2022-01-14T11:50:45.707" v="93" actId="20577"/>
        <pc:sldMkLst>
          <pc:docMk/>
          <pc:sldMk cId="1990871687" sldId="257"/>
        </pc:sldMkLst>
        <pc:spChg chg="mod">
          <ac:chgData name="Gintarė Naujokienė" userId="8416de1e-beb9-40e9-8cce-f841abdb9da7" providerId="ADAL" clId="{94EC14ED-9ADF-4CE1-93A1-D3972BEF3A3F}" dt="2022-01-14T11:50:45.707" v="93" actId="20577"/>
          <ac:spMkLst>
            <pc:docMk/>
            <pc:sldMk cId="1990871687" sldId="257"/>
            <ac:spMk id="3" creationId="{00000000-0000-0000-0000-000000000000}"/>
          </ac:spMkLst>
        </pc:spChg>
      </pc:sldChg>
      <pc:sldChg chg="del">
        <pc:chgData name="Gintarė Naujokienė" userId="8416de1e-beb9-40e9-8cce-f841abdb9da7" providerId="ADAL" clId="{94EC14ED-9ADF-4CE1-93A1-D3972BEF3A3F}" dt="2022-01-18T10:58:58.888" v="129" actId="2696"/>
        <pc:sldMkLst>
          <pc:docMk/>
          <pc:sldMk cId="2132964223" sldId="257"/>
        </pc:sldMkLst>
      </pc:sldChg>
      <pc:sldChg chg="new del">
        <pc:chgData name="Gintarė Naujokienė" userId="8416de1e-beb9-40e9-8cce-f841abdb9da7" providerId="ADAL" clId="{94EC14ED-9ADF-4CE1-93A1-D3972BEF3A3F}" dt="2022-01-18T11:06:31.217" v="136" actId="47"/>
        <pc:sldMkLst>
          <pc:docMk/>
          <pc:sldMk cId="3344542805" sldId="257"/>
        </pc:sldMkLst>
      </pc:sldChg>
      <pc:sldChg chg="new del">
        <pc:chgData name="Gintarė Naujokienė" userId="8416de1e-beb9-40e9-8cce-f841abdb9da7" providerId="ADAL" clId="{94EC14ED-9ADF-4CE1-93A1-D3972BEF3A3F}" dt="2022-01-18T11:08:47.576" v="146" actId="47"/>
        <pc:sldMkLst>
          <pc:docMk/>
          <pc:sldMk cId="3714416744" sldId="257"/>
        </pc:sldMkLst>
      </pc:sldChg>
      <pc:sldMasterChg chg="addSp delSp modSp mod modSldLayout">
        <pc:chgData name="Gintarė Naujokienė" userId="8416de1e-beb9-40e9-8cce-f841abdb9da7" providerId="ADAL" clId="{94EC14ED-9ADF-4CE1-93A1-D3972BEF3A3F}" dt="2022-01-18T11:08:35.528" v="144" actId="1076"/>
        <pc:sldMasterMkLst>
          <pc:docMk/>
          <pc:sldMasterMk cId="0" sldId="2147483648"/>
        </pc:sldMasterMkLst>
        <pc:picChg chg="add del mod">
          <ac:chgData name="Gintarė Naujokienė" userId="8416de1e-beb9-40e9-8cce-f841abdb9da7" providerId="ADAL" clId="{94EC14ED-9ADF-4CE1-93A1-D3972BEF3A3F}" dt="2022-01-18T10:56:05.117" v="115" actId="478"/>
          <ac:picMkLst>
            <pc:docMk/>
            <pc:sldMasterMk cId="0" sldId="2147483648"/>
            <ac:picMk id="5" creationId="{F4FB4CD4-875F-4933-A38F-23C509672975}"/>
          </ac:picMkLst>
        </pc:picChg>
        <pc:picChg chg="add del mod">
          <ac:chgData name="Gintarė Naujokienė" userId="8416de1e-beb9-40e9-8cce-f841abdb9da7" providerId="ADAL" clId="{94EC14ED-9ADF-4CE1-93A1-D3972BEF3A3F}" dt="2022-01-17T15:58:51.018" v="94" actId="478"/>
          <ac:picMkLst>
            <pc:docMk/>
            <pc:sldMasterMk cId="0" sldId="2147483648"/>
            <ac:picMk id="11" creationId="{05E70CF8-C54D-4269-8111-2542B3436451}"/>
          </ac:picMkLst>
        </pc:picChg>
        <pc:picChg chg="del mod">
          <ac:chgData name="Gintarė Naujokienė" userId="8416de1e-beb9-40e9-8cce-f841abdb9da7" providerId="ADAL" clId="{94EC14ED-9ADF-4CE1-93A1-D3972BEF3A3F}" dt="2022-01-12T08:35:19.559" v="7" actId="21"/>
          <ac:picMkLst>
            <pc:docMk/>
            <pc:sldMasterMk cId="0" sldId="2147483648"/>
            <ac:picMk id="11" creationId="{A87D1454-CD3E-46D9-B3EF-8A5B4A53C4ED}"/>
          </ac:picMkLst>
        </pc:picChg>
        <pc:picChg chg="add mod">
          <ac:chgData name="Gintarė Naujokienė" userId="8416de1e-beb9-40e9-8cce-f841abdb9da7" providerId="ADAL" clId="{94EC14ED-9ADF-4CE1-93A1-D3972BEF3A3F}" dt="2022-01-18T10:58:16.809" v="125" actId="14100"/>
          <ac:picMkLst>
            <pc:docMk/>
            <pc:sldMasterMk cId="0" sldId="2147483648"/>
            <ac:picMk id="11" creationId="{CACB88DD-B0A8-452A-B1DA-DDFAF1821235}"/>
          </ac:picMkLst>
        </pc:picChg>
        <pc:sldLayoutChg chg="addSp delSp modSp mod">
          <pc:chgData name="Gintarė Naujokienė" userId="8416de1e-beb9-40e9-8cce-f841abdb9da7" providerId="ADAL" clId="{94EC14ED-9ADF-4CE1-93A1-D3972BEF3A3F}" dt="2022-01-18T11:08:35.528" v="144" actId="1076"/>
          <pc:sldLayoutMkLst>
            <pc:docMk/>
            <pc:sldMasterMk cId="0" sldId="2147483648"/>
            <pc:sldLayoutMk cId="0" sldId="2147483649"/>
          </pc:sldLayoutMkLst>
          <pc:spChg chg="mod">
            <ac:chgData name="Gintarė Naujokienė" userId="8416de1e-beb9-40e9-8cce-f841abdb9da7" providerId="ADAL" clId="{94EC14ED-9ADF-4CE1-93A1-D3972BEF3A3F}" dt="2022-01-18T10:58:32.204" v="127" actId="1076"/>
            <ac:spMkLst>
              <pc:docMk/>
              <pc:sldMasterMk cId="0" sldId="2147483648"/>
              <pc:sldLayoutMk cId="0" sldId="2147483649"/>
              <ac:spMk id="26" creationId="{00000000-0000-0000-0000-000000000000}"/>
            </ac:spMkLst>
          </pc:spChg>
          <pc:picChg chg="add del mod">
            <ac:chgData name="Gintarė Naujokienė" userId="8416de1e-beb9-40e9-8cce-f841abdb9da7" providerId="ADAL" clId="{94EC14ED-9ADF-4CE1-93A1-D3972BEF3A3F}" dt="2022-01-18T10:52:30.518" v="107" actId="478"/>
            <ac:picMkLst>
              <pc:docMk/>
              <pc:sldMasterMk cId="0" sldId="2147483648"/>
              <pc:sldLayoutMk cId="0" sldId="2147483649"/>
              <ac:picMk id="4" creationId="{7F9AC9CF-2866-452C-A4EC-D3F6EFE28406}"/>
            </ac:picMkLst>
          </pc:picChg>
          <pc:picChg chg="add del mod">
            <ac:chgData name="Gintarė Naujokienė" userId="8416de1e-beb9-40e9-8cce-f841abdb9da7" providerId="ADAL" clId="{94EC14ED-9ADF-4CE1-93A1-D3972BEF3A3F}" dt="2022-01-12T12:42:20.325" v="45" actId="478"/>
            <ac:picMkLst>
              <pc:docMk/>
              <pc:sldMasterMk cId="0" sldId="2147483648"/>
              <pc:sldLayoutMk cId="0" sldId="2147483649"/>
              <ac:picMk id="4" creationId="{E7D7053A-5DB7-4B13-BBF2-ECB4880AD6F3}"/>
            </ac:picMkLst>
          </pc:picChg>
          <pc:picChg chg="add del mod">
            <ac:chgData name="Gintarė Naujokienė" userId="8416de1e-beb9-40e9-8cce-f841abdb9da7" providerId="ADAL" clId="{94EC14ED-9ADF-4CE1-93A1-D3972BEF3A3F}" dt="2022-01-18T10:57:05.832" v="123" actId="478"/>
            <ac:picMkLst>
              <pc:docMk/>
              <pc:sldMasterMk cId="0" sldId="2147483648"/>
              <pc:sldLayoutMk cId="0" sldId="2147483649"/>
              <ac:picMk id="5" creationId="{B86CDE5A-3760-4673-82DD-AEDAE4D59928}"/>
            </ac:picMkLst>
          </pc:picChg>
          <pc:picChg chg="add mod">
            <ac:chgData name="Gintarė Naujokienė" userId="8416de1e-beb9-40e9-8cce-f841abdb9da7" providerId="ADAL" clId="{94EC14ED-9ADF-4CE1-93A1-D3972BEF3A3F}" dt="2022-01-18T11:08:35.528" v="144" actId="1076"/>
            <ac:picMkLst>
              <pc:docMk/>
              <pc:sldMasterMk cId="0" sldId="2147483648"/>
              <pc:sldLayoutMk cId="0" sldId="2147483649"/>
              <ac:picMk id="7" creationId="{9392A93D-FD8C-4E93-9355-44B562ED7278}"/>
            </ac:picMkLst>
          </pc:picChg>
          <pc:picChg chg="add del mod">
            <ac:chgData name="Gintarė Naujokienė" userId="8416de1e-beb9-40e9-8cce-f841abdb9da7" providerId="ADAL" clId="{94EC14ED-9ADF-4CE1-93A1-D3972BEF3A3F}" dt="2022-01-12T12:20:30.434" v="23" actId="478"/>
            <ac:picMkLst>
              <pc:docMk/>
              <pc:sldMasterMk cId="0" sldId="2147483648"/>
              <pc:sldLayoutMk cId="0" sldId="2147483649"/>
              <ac:picMk id="14" creationId="{8224B0A4-F25B-4C42-B4D0-1FE78FA9AC12}"/>
            </ac:picMkLst>
          </pc:picChg>
        </pc:sldLayoutChg>
        <pc:sldLayoutChg chg="addSp delSp modSp mod">
          <pc:chgData name="Gintarė Naujokienė" userId="8416de1e-beb9-40e9-8cce-f841abdb9da7" providerId="ADAL" clId="{94EC14ED-9ADF-4CE1-93A1-D3972BEF3A3F}" dt="2022-01-14T11:49:42.874" v="89" actId="21"/>
          <pc:sldLayoutMkLst>
            <pc:docMk/>
            <pc:sldMasterMk cId="0" sldId="2147483648"/>
            <pc:sldLayoutMk cId="0" sldId="2147483650"/>
          </pc:sldLayoutMkLst>
          <pc:picChg chg="add del mod">
            <ac:chgData name="Gintarė Naujokienė" userId="8416de1e-beb9-40e9-8cce-f841abdb9da7" providerId="ADAL" clId="{94EC14ED-9ADF-4CE1-93A1-D3972BEF3A3F}" dt="2022-01-14T11:49:42.874" v="89" actId="21"/>
            <ac:picMkLst>
              <pc:docMk/>
              <pc:sldMasterMk cId="0" sldId="2147483648"/>
              <pc:sldLayoutMk cId="0" sldId="2147483650"/>
              <ac:picMk id="5" creationId="{1E77F224-C23F-478E-8989-9F9877022553}"/>
            </ac:picMkLst>
          </pc:picChg>
          <pc:picChg chg="del mod">
            <ac:chgData name="Gintarė Naujokienė" userId="8416de1e-beb9-40e9-8cce-f841abdb9da7" providerId="ADAL" clId="{94EC14ED-9ADF-4CE1-93A1-D3972BEF3A3F}" dt="2022-01-12T08:19:44.076" v="5" actId="478"/>
            <ac:picMkLst>
              <pc:docMk/>
              <pc:sldMasterMk cId="0" sldId="2147483648"/>
              <pc:sldLayoutMk cId="0" sldId="2147483650"/>
              <ac:picMk id="5" creationId="{5C63812A-EDDB-41C9-9F78-B2AFF17A5936}"/>
            </ac:picMkLst>
          </pc:picChg>
        </pc:sldLayoutChg>
        <pc:sldLayoutChg chg="delSp mod">
          <pc:chgData name="Gintarė Naujokienė" userId="8416de1e-beb9-40e9-8cce-f841abdb9da7" providerId="ADAL" clId="{94EC14ED-9ADF-4CE1-93A1-D3972BEF3A3F}" dt="2022-01-12T08:19:47.325" v="6" actId="478"/>
          <pc:sldLayoutMkLst>
            <pc:docMk/>
            <pc:sldMasterMk cId="0" sldId="2147483648"/>
            <pc:sldLayoutMk cId="0" sldId="2147483651"/>
          </pc:sldLayoutMkLst>
          <pc:picChg chg="del">
            <ac:chgData name="Gintarė Naujokienė" userId="8416de1e-beb9-40e9-8cce-f841abdb9da7" providerId="ADAL" clId="{94EC14ED-9ADF-4CE1-93A1-D3972BEF3A3F}" dt="2022-01-12T08:19:47.325" v="6" actId="478"/>
            <ac:picMkLst>
              <pc:docMk/>
              <pc:sldMasterMk cId="0" sldId="2147483648"/>
              <pc:sldLayoutMk cId="0" sldId="2147483651"/>
              <ac:picMk id="5" creationId="{712CFACE-417A-4DD0-BDFB-C0359AD61042}"/>
            </ac:picMkLst>
          </pc:picChg>
        </pc:sldLayoutChg>
      </pc:sldMasterChg>
      <pc:sldMasterChg chg="new del mod addSldLayout delSldLayout">
        <pc:chgData name="Gintarė Naujokienė" userId="8416de1e-beb9-40e9-8cce-f841abdb9da7" providerId="ADAL" clId="{94EC14ED-9ADF-4CE1-93A1-D3972BEF3A3F}" dt="2022-01-12T14:22:13.810" v="67" actId="6938"/>
        <pc:sldMasterMkLst>
          <pc:docMk/>
          <pc:sldMasterMk cId="997511297" sldId="2147483660"/>
        </pc:sldMasterMkLst>
        <pc:sldLayoutChg chg="new del replId">
          <pc:chgData name="Gintarė Naujokienė" userId="8416de1e-beb9-40e9-8cce-f841abdb9da7" providerId="ADAL" clId="{94EC14ED-9ADF-4CE1-93A1-D3972BEF3A3F}" dt="2022-01-12T14:22:13.810" v="67" actId="6938"/>
          <pc:sldLayoutMkLst>
            <pc:docMk/>
            <pc:sldMasterMk cId="997511297" sldId="2147483660"/>
            <pc:sldLayoutMk cId="222621320" sldId="2147483661"/>
          </pc:sldLayoutMkLst>
        </pc:sldLayoutChg>
        <pc:sldLayoutChg chg="new del replId">
          <pc:chgData name="Gintarė Naujokienė" userId="8416de1e-beb9-40e9-8cce-f841abdb9da7" providerId="ADAL" clId="{94EC14ED-9ADF-4CE1-93A1-D3972BEF3A3F}" dt="2022-01-12T14:22:13.810" v="67" actId="6938"/>
          <pc:sldLayoutMkLst>
            <pc:docMk/>
            <pc:sldMasterMk cId="997511297" sldId="2147483660"/>
            <pc:sldLayoutMk cId="2443706911" sldId="2147483662"/>
          </pc:sldLayoutMkLst>
        </pc:sldLayoutChg>
        <pc:sldLayoutChg chg="new del replId">
          <pc:chgData name="Gintarė Naujokienė" userId="8416de1e-beb9-40e9-8cce-f841abdb9da7" providerId="ADAL" clId="{94EC14ED-9ADF-4CE1-93A1-D3972BEF3A3F}" dt="2022-01-12T14:22:13.810" v="67" actId="6938"/>
          <pc:sldLayoutMkLst>
            <pc:docMk/>
            <pc:sldMasterMk cId="997511297" sldId="2147483660"/>
            <pc:sldLayoutMk cId="1729525645" sldId="2147483663"/>
          </pc:sldLayoutMkLst>
        </pc:sldLayoutChg>
        <pc:sldLayoutChg chg="new del replId">
          <pc:chgData name="Gintarė Naujokienė" userId="8416de1e-beb9-40e9-8cce-f841abdb9da7" providerId="ADAL" clId="{94EC14ED-9ADF-4CE1-93A1-D3972BEF3A3F}" dt="2022-01-12T14:22:13.810" v="67" actId="6938"/>
          <pc:sldLayoutMkLst>
            <pc:docMk/>
            <pc:sldMasterMk cId="997511297" sldId="2147483660"/>
            <pc:sldLayoutMk cId="3218222847" sldId="2147483664"/>
          </pc:sldLayoutMkLst>
        </pc:sldLayoutChg>
        <pc:sldLayoutChg chg="new del replId">
          <pc:chgData name="Gintarė Naujokienė" userId="8416de1e-beb9-40e9-8cce-f841abdb9da7" providerId="ADAL" clId="{94EC14ED-9ADF-4CE1-93A1-D3972BEF3A3F}" dt="2022-01-12T14:22:13.810" v="67" actId="6938"/>
          <pc:sldLayoutMkLst>
            <pc:docMk/>
            <pc:sldMasterMk cId="997511297" sldId="2147483660"/>
            <pc:sldLayoutMk cId="3266766137" sldId="2147483665"/>
          </pc:sldLayoutMkLst>
        </pc:sldLayoutChg>
        <pc:sldLayoutChg chg="new del replId">
          <pc:chgData name="Gintarė Naujokienė" userId="8416de1e-beb9-40e9-8cce-f841abdb9da7" providerId="ADAL" clId="{94EC14ED-9ADF-4CE1-93A1-D3972BEF3A3F}" dt="2022-01-12T14:22:13.810" v="67" actId="6938"/>
          <pc:sldLayoutMkLst>
            <pc:docMk/>
            <pc:sldMasterMk cId="997511297" sldId="2147483660"/>
            <pc:sldLayoutMk cId="2556555010" sldId="2147483666"/>
          </pc:sldLayoutMkLst>
        </pc:sldLayoutChg>
        <pc:sldLayoutChg chg="new del replId">
          <pc:chgData name="Gintarė Naujokienė" userId="8416de1e-beb9-40e9-8cce-f841abdb9da7" providerId="ADAL" clId="{94EC14ED-9ADF-4CE1-93A1-D3972BEF3A3F}" dt="2022-01-12T14:22:13.810" v="67" actId="6938"/>
          <pc:sldLayoutMkLst>
            <pc:docMk/>
            <pc:sldMasterMk cId="997511297" sldId="2147483660"/>
            <pc:sldLayoutMk cId="527143783" sldId="2147483667"/>
          </pc:sldLayoutMkLst>
        </pc:sldLayoutChg>
        <pc:sldLayoutChg chg="new del replId">
          <pc:chgData name="Gintarė Naujokienė" userId="8416de1e-beb9-40e9-8cce-f841abdb9da7" providerId="ADAL" clId="{94EC14ED-9ADF-4CE1-93A1-D3972BEF3A3F}" dt="2022-01-12T14:22:13.810" v="67" actId="6938"/>
          <pc:sldLayoutMkLst>
            <pc:docMk/>
            <pc:sldMasterMk cId="997511297" sldId="2147483660"/>
            <pc:sldLayoutMk cId="3739440250" sldId="2147483668"/>
          </pc:sldLayoutMkLst>
        </pc:sldLayoutChg>
        <pc:sldLayoutChg chg="new del replId">
          <pc:chgData name="Gintarė Naujokienė" userId="8416de1e-beb9-40e9-8cce-f841abdb9da7" providerId="ADAL" clId="{94EC14ED-9ADF-4CE1-93A1-D3972BEF3A3F}" dt="2022-01-12T14:22:13.810" v="67" actId="6938"/>
          <pc:sldLayoutMkLst>
            <pc:docMk/>
            <pc:sldMasterMk cId="997511297" sldId="2147483660"/>
            <pc:sldLayoutMk cId="837266177" sldId="2147483669"/>
          </pc:sldLayoutMkLst>
        </pc:sldLayoutChg>
        <pc:sldLayoutChg chg="new del replId">
          <pc:chgData name="Gintarė Naujokienė" userId="8416de1e-beb9-40e9-8cce-f841abdb9da7" providerId="ADAL" clId="{94EC14ED-9ADF-4CE1-93A1-D3972BEF3A3F}" dt="2022-01-12T14:22:13.810" v="67" actId="6938"/>
          <pc:sldLayoutMkLst>
            <pc:docMk/>
            <pc:sldMasterMk cId="997511297" sldId="2147483660"/>
            <pc:sldLayoutMk cId="4063762140" sldId="2147483670"/>
          </pc:sldLayoutMkLst>
        </pc:sldLayoutChg>
        <pc:sldLayoutChg chg="new del replId">
          <pc:chgData name="Gintarė Naujokienė" userId="8416de1e-beb9-40e9-8cce-f841abdb9da7" providerId="ADAL" clId="{94EC14ED-9ADF-4CE1-93A1-D3972BEF3A3F}" dt="2022-01-12T14:22:13.810" v="67" actId="6938"/>
          <pc:sldLayoutMkLst>
            <pc:docMk/>
            <pc:sldMasterMk cId="997511297" sldId="2147483660"/>
            <pc:sldLayoutMk cId="2316544373" sldId="2147483671"/>
          </pc:sldLayoutMkLst>
        </pc:sldLayoutChg>
      </pc:sldMasterChg>
    </pc:docChg>
  </pc:docChgLst>
  <pc:docChgLst>
    <pc:chgData name="Gintarė Naujokienė" userId="8416de1e-beb9-40e9-8cce-f841abdb9da7" providerId="ADAL" clId="{C3356820-510E-45E3-894D-16BFCAE15649}"/>
    <pc:docChg chg="undo custSel addSld modMainMaster">
      <pc:chgData name="Gintarė Naujokienė" userId="8416de1e-beb9-40e9-8cce-f841abdb9da7" providerId="ADAL" clId="{C3356820-510E-45E3-894D-16BFCAE15649}" dt="2021-12-16T13:58:06.267" v="9" actId="680"/>
      <pc:docMkLst>
        <pc:docMk/>
      </pc:docMkLst>
      <pc:sldChg chg="new">
        <pc:chgData name="Gintarė Naujokienė" userId="8416de1e-beb9-40e9-8cce-f841abdb9da7" providerId="ADAL" clId="{C3356820-510E-45E3-894D-16BFCAE15649}" dt="2021-12-16T13:58:06.267" v="9" actId="680"/>
        <pc:sldMkLst>
          <pc:docMk/>
          <pc:sldMk cId="606228574" sldId="258"/>
        </pc:sldMkLst>
      </pc:sldChg>
      <pc:sldMasterChg chg="addSp modSp modSldLayout">
        <pc:chgData name="Gintarė Naujokienė" userId="8416de1e-beb9-40e9-8cce-f841abdb9da7" providerId="ADAL" clId="{C3356820-510E-45E3-894D-16BFCAE15649}" dt="2021-12-16T13:57:22.711" v="8"/>
        <pc:sldMasterMkLst>
          <pc:docMk/>
          <pc:sldMasterMk cId="0" sldId="2147483648"/>
        </pc:sldMasterMkLst>
        <pc:picChg chg="add mod">
          <ac:chgData name="Gintarė Naujokienė" userId="8416de1e-beb9-40e9-8cce-f841abdb9da7" providerId="ADAL" clId="{C3356820-510E-45E3-894D-16BFCAE15649}" dt="2021-12-16T13:57:22.711" v="8"/>
          <ac:picMkLst>
            <pc:docMk/>
            <pc:sldMasterMk cId="0" sldId="2147483648"/>
            <ac:picMk id="11" creationId="{A87D1454-CD3E-46D9-B3EF-8A5B4A53C4ED}"/>
          </ac:picMkLst>
        </pc:picChg>
        <pc:sldLayoutChg chg="addSp modSp mod">
          <pc:chgData name="Gintarė Naujokienė" userId="8416de1e-beb9-40e9-8cce-f841abdb9da7" providerId="ADAL" clId="{C3356820-510E-45E3-894D-16BFCAE15649}" dt="2021-12-16T13:56:52.637" v="6" actId="1076"/>
          <pc:sldLayoutMkLst>
            <pc:docMk/>
            <pc:sldMasterMk cId="0" sldId="2147483648"/>
            <pc:sldLayoutMk cId="0" sldId="2147483650"/>
          </pc:sldLayoutMkLst>
          <pc:picChg chg="add mod">
            <ac:chgData name="Gintarė Naujokienė" userId="8416de1e-beb9-40e9-8cce-f841abdb9da7" providerId="ADAL" clId="{C3356820-510E-45E3-894D-16BFCAE15649}" dt="2021-12-16T13:56:52.637" v="6" actId="1076"/>
            <ac:picMkLst>
              <pc:docMk/>
              <pc:sldMasterMk cId="0" sldId="2147483648"/>
              <pc:sldLayoutMk cId="0" sldId="2147483650"/>
              <ac:picMk id="5" creationId="{5C63812A-EDDB-41C9-9F78-B2AFF17A5936}"/>
            </ac:picMkLst>
          </pc:picChg>
        </pc:sldLayoutChg>
        <pc:sldLayoutChg chg="addSp modSp">
          <pc:chgData name="Gintarė Naujokienė" userId="8416de1e-beb9-40e9-8cce-f841abdb9da7" providerId="ADAL" clId="{C3356820-510E-45E3-894D-16BFCAE15649}" dt="2021-12-16T13:57:10.079" v="7"/>
          <pc:sldLayoutMkLst>
            <pc:docMk/>
            <pc:sldMasterMk cId="0" sldId="2147483648"/>
            <pc:sldLayoutMk cId="0" sldId="2147483651"/>
          </pc:sldLayoutMkLst>
          <pc:picChg chg="add mod">
            <ac:chgData name="Gintarė Naujokienė" userId="8416de1e-beb9-40e9-8cce-f841abdb9da7" providerId="ADAL" clId="{C3356820-510E-45E3-894D-16BFCAE15649}" dt="2021-12-16T13:57:10.079" v="7"/>
            <ac:picMkLst>
              <pc:docMk/>
              <pc:sldMasterMk cId="0" sldId="2147483648"/>
              <pc:sldLayoutMk cId="0" sldId="2147483651"/>
              <ac:picMk id="5" creationId="{712CFACE-417A-4DD0-BDFB-C0359AD61042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09FAA-4677-4654-8A10-666FC61417D0}" type="datetimeFigureOut">
              <a:rPr lang="lt-LT" smtClean="0"/>
              <a:t>2022-12-29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92758-F74F-494F-AD03-49FAE11040B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93450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tačiakampis 25"/>
          <p:cNvSpPr/>
          <p:nvPr userDrawn="1"/>
        </p:nvSpPr>
        <p:spPr>
          <a:xfrm>
            <a:off x="107504" y="4437874"/>
            <a:ext cx="8928992" cy="6660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grpSp>
        <p:nvGrpSpPr>
          <p:cNvPr id="10" name="12 grupė"/>
          <p:cNvGrpSpPr/>
          <p:nvPr userDrawn="1"/>
        </p:nvGrpSpPr>
        <p:grpSpPr>
          <a:xfrm rot="10800000">
            <a:off x="179512" y="2787772"/>
            <a:ext cx="8784976" cy="54008"/>
            <a:chOff x="507492" y="1501519"/>
            <a:chExt cx="8129016" cy="63125"/>
          </a:xfrm>
        </p:grpSpPr>
        <p:cxnSp>
          <p:nvCxnSpPr>
            <p:cNvPr id="11" name="16 tiesioji jungtis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rgbClr val="006600"/>
              </a:solidFill>
              <a:miter lim="800000"/>
            </a:ln>
            <a:effectLst>
              <a:outerShdw blurRad="50800" dist="38100" dir="13500000" algn="br" rotWithShape="0">
                <a:prstClr val="black">
                  <a:alpha val="24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7 tiesioji jungtis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rgbClr val="006600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Stačiakampis 12"/>
          <p:cNvSpPr/>
          <p:nvPr userDrawn="1"/>
        </p:nvSpPr>
        <p:spPr>
          <a:xfrm>
            <a:off x="395535" y="2211710"/>
            <a:ext cx="2887365" cy="106211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  <a:p>
            <a:pPr algn="ctr"/>
            <a:endParaRPr lang="lt-LT" dirty="0"/>
          </a:p>
        </p:txBody>
      </p:sp>
      <p:sp>
        <p:nvSpPr>
          <p:cNvPr id="27" name="Datos vietos rezervavimo ženklas 30"/>
          <p:cNvSpPr txBox="1">
            <a:spLocks/>
          </p:cNvSpPr>
          <p:nvPr userDrawn="1"/>
        </p:nvSpPr>
        <p:spPr>
          <a:xfrm>
            <a:off x="3570768" y="4659982"/>
            <a:ext cx="2002464" cy="1701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ctr" defTabSz="914400" rtl="0" eaLnBrk="1" latinLnBrk="0" hangingPunct="1">
              <a:defRPr lang="en-US" sz="1200" b="1" kern="120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t-L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Antraštė 11"/>
          <p:cNvSpPr>
            <a:spLocks noGrp="1"/>
          </p:cNvSpPr>
          <p:nvPr>
            <p:ph type="ctrTitle" hasCustomPrompt="1"/>
          </p:nvPr>
        </p:nvSpPr>
        <p:spPr>
          <a:xfrm>
            <a:off x="3347864" y="1869672"/>
            <a:ext cx="5472608" cy="843522"/>
          </a:xfrm>
        </p:spPr>
        <p:txBody>
          <a:bodyPr lIns="45720" tIns="0" rIns="45720" anchor="ctr">
            <a:noAutofit/>
          </a:bodyPr>
          <a:lstStyle>
            <a:lvl1pPr algn="r">
              <a:defRPr sz="4200" b="0" cap="none" spc="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mbria" panose="02040503050406030204" pitchFamily="18" charset="0"/>
              </a:defRPr>
            </a:lvl1pPr>
            <a:extLst/>
          </a:lstStyle>
          <a:p>
            <a:r>
              <a:rPr kumimoji="0" lang="lt-LT" dirty="0"/>
              <a:t>Pavadinimas</a:t>
            </a:r>
            <a:endParaRPr kumimoji="0" lang="en-US" dirty="0"/>
          </a:p>
        </p:txBody>
      </p:sp>
      <p:sp>
        <p:nvSpPr>
          <p:cNvPr id="25" name="Paantraštė 2"/>
          <p:cNvSpPr>
            <a:spLocks noGrp="1"/>
          </p:cNvSpPr>
          <p:nvPr>
            <p:ph type="subTitle" idx="1" hasCustomPrompt="1"/>
          </p:nvPr>
        </p:nvSpPr>
        <p:spPr>
          <a:xfrm>
            <a:off x="3347864" y="2949792"/>
            <a:ext cx="5536704" cy="81009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dirty="0"/>
              <a:t>Vardas ir pavardė</a:t>
            </a:r>
          </a:p>
        </p:txBody>
      </p:sp>
      <p:pic>
        <p:nvPicPr>
          <p:cNvPr id="2" name="Picture 2" descr="E:\Mano Dokumentai\Logotipas, adresai ir kita\logo\Atnaujintas angliškas\LAMMC_LOGO_2016_uzr_angl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59481"/>
            <a:ext cx="2114124" cy="96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lt-LT" dirty="0"/>
              <a:t>Spustelėkite ruošinio teksto stiliams keisti</a:t>
            </a:r>
          </a:p>
          <a:p>
            <a:pPr lvl="1"/>
            <a:r>
              <a:rPr lang="lt-LT" dirty="0"/>
              <a:t>Antras lygmuo</a:t>
            </a:r>
          </a:p>
          <a:p>
            <a:pPr lvl="2"/>
            <a:r>
              <a:rPr lang="lt-LT" dirty="0"/>
              <a:t>Trečias lygmuo</a:t>
            </a:r>
          </a:p>
          <a:p>
            <a:pPr lvl="3"/>
            <a:r>
              <a:rPr lang="lt-LT" dirty="0"/>
              <a:t>Ketvirtas lygmuo</a:t>
            </a:r>
          </a:p>
          <a:p>
            <a:pPr lvl="4"/>
            <a:r>
              <a:rPr lang="lt-LT" dirty="0"/>
              <a:t>Penktas lygmuo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dirty="0"/>
              <a:t>Spustelėkite ruošinio teksto stiliams keisti</a:t>
            </a:r>
          </a:p>
          <a:p>
            <a:pPr lvl="1"/>
            <a:r>
              <a:rPr lang="lt-LT" dirty="0"/>
              <a:t>Antras lygmuo</a:t>
            </a:r>
          </a:p>
          <a:p>
            <a:pPr lvl="2"/>
            <a:r>
              <a:rPr lang="lt-LT" dirty="0"/>
              <a:t>Trečias lygmuo</a:t>
            </a:r>
          </a:p>
          <a:p>
            <a:pPr lvl="3"/>
            <a:r>
              <a:rPr lang="lt-LT" dirty="0"/>
              <a:t>Ketvirtas lygmuo</a:t>
            </a:r>
          </a:p>
          <a:p>
            <a:pPr lvl="4"/>
            <a:r>
              <a:rPr lang="lt-LT" dirty="0"/>
              <a:t>Penktas lygmuo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3505200" y="4602162"/>
            <a:ext cx="2133600" cy="273844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lt-LT" dirty="0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dirty="0"/>
              <a:t>Spustelėkite ruošinio teksto stiliams keisti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/>
              <a:t>Spustelėkite ruošinio teksto stiliams keisti</a:t>
            </a:r>
          </a:p>
          <a:p>
            <a:pPr lvl="1"/>
            <a:r>
              <a:rPr lang="lt-LT" dirty="0"/>
              <a:t>Antras lygmuo</a:t>
            </a:r>
          </a:p>
          <a:p>
            <a:pPr lvl="2"/>
            <a:r>
              <a:rPr lang="lt-LT" dirty="0"/>
              <a:t>Trečias lygmuo</a:t>
            </a:r>
          </a:p>
          <a:p>
            <a:pPr lvl="3"/>
            <a:r>
              <a:rPr lang="lt-LT" dirty="0"/>
              <a:t>Ketvirtas lygmuo</a:t>
            </a:r>
          </a:p>
          <a:p>
            <a:pPr lvl="4"/>
            <a:r>
              <a:rPr lang="lt-LT" dirty="0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dirty="0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dirty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dirty="0"/>
              <a:t>Spustelėkite ruošinio teksto stiliams keisti</a:t>
            </a:r>
          </a:p>
          <a:p>
            <a:pPr lvl="1"/>
            <a:r>
              <a:rPr lang="lt-LT" dirty="0"/>
              <a:t>Antras lygmuo</a:t>
            </a:r>
          </a:p>
          <a:p>
            <a:pPr lvl="2"/>
            <a:r>
              <a:rPr lang="lt-LT" dirty="0"/>
              <a:t>Trečias lygmuo</a:t>
            </a:r>
          </a:p>
          <a:p>
            <a:pPr lvl="3"/>
            <a:r>
              <a:rPr lang="lt-LT" dirty="0"/>
              <a:t>Ketvirtas lygmuo</a:t>
            </a:r>
          </a:p>
          <a:p>
            <a:pPr lvl="4"/>
            <a:r>
              <a:rPr lang="lt-LT" dirty="0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Spustelėkite, jei norite keisite ruoš. pav. stilių</a:t>
            </a: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dirty="0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dirty="0"/>
              <a:t>Spustelėkite ruošinio teksto stiliams keisti</a:t>
            </a:r>
          </a:p>
          <a:p>
            <a:pPr lvl="1"/>
            <a:r>
              <a:rPr lang="lt-LT" dirty="0"/>
              <a:t>Antras lygmuo</a:t>
            </a:r>
          </a:p>
          <a:p>
            <a:pPr lvl="2"/>
            <a:r>
              <a:rPr lang="lt-LT" dirty="0"/>
              <a:t>Trečias lygmuo</a:t>
            </a:r>
          </a:p>
          <a:p>
            <a:pPr lvl="3"/>
            <a:r>
              <a:rPr lang="lt-LT" dirty="0"/>
              <a:t>Ketvirtas lygmuo</a:t>
            </a:r>
          </a:p>
          <a:p>
            <a:pPr lvl="4"/>
            <a:r>
              <a:rPr lang="lt-LT" dirty="0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dirty="0"/>
              <a:t>Spustelėkite ruošinio teksto stiliams keisti</a:t>
            </a: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dirty="0"/>
              <a:t>Spustelėkite ruošinio teksto stiliams keisti</a:t>
            </a: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t-LT" dirty="0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/>
              <a:t>Spustelėkite ruošinio teksto stiliams keisti</a:t>
            </a:r>
          </a:p>
          <a:p>
            <a:pPr lvl="1"/>
            <a:r>
              <a:rPr lang="lt-LT" dirty="0"/>
              <a:t>Antras lygmuo</a:t>
            </a:r>
          </a:p>
          <a:p>
            <a:pPr lvl="2"/>
            <a:r>
              <a:rPr lang="lt-LT" dirty="0"/>
              <a:t>Trečias lygmuo</a:t>
            </a:r>
          </a:p>
          <a:p>
            <a:pPr lvl="3"/>
            <a:r>
              <a:rPr lang="lt-LT" dirty="0"/>
              <a:t>Ketvirtas lygmuo</a:t>
            </a:r>
          </a:p>
          <a:p>
            <a:pPr lvl="4"/>
            <a:r>
              <a:rPr lang="lt-LT" dirty="0"/>
              <a:t>Penktas lygmuo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3505200" y="4602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fld id="{2FEC95DC-F77F-4382-9F00-42DBE57C5A0C}" type="slidenum">
              <a:rPr lang="lt-LT" smtClean="0"/>
              <a:pPr/>
              <a:t>‹#›</a:t>
            </a:fld>
            <a:endParaRPr lang="lt-LT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812360" y="4515966"/>
            <a:ext cx="1187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LAMMC</a:t>
            </a:r>
          </a:p>
        </p:txBody>
      </p:sp>
      <p:grpSp>
        <p:nvGrpSpPr>
          <p:cNvPr id="8" name="12 grupė"/>
          <p:cNvGrpSpPr/>
          <p:nvPr userDrawn="1"/>
        </p:nvGrpSpPr>
        <p:grpSpPr>
          <a:xfrm rot="10800000">
            <a:off x="179512" y="4515966"/>
            <a:ext cx="8784976" cy="54006"/>
            <a:chOff x="507492" y="1501519"/>
            <a:chExt cx="8129016" cy="63125"/>
          </a:xfrm>
        </p:grpSpPr>
        <p:cxnSp>
          <p:nvCxnSpPr>
            <p:cNvPr id="9" name="16 tiesioji jungtis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rgbClr val="006600"/>
              </a:solidFill>
              <a:miter lim="800000"/>
            </a:ln>
            <a:effectLst>
              <a:outerShdw blurRad="50800" dist="38100" dir="13500000" algn="br" rotWithShape="0">
                <a:prstClr val="black">
                  <a:alpha val="24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17 tiesioji jungtis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rgbClr val="006600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>
              <a:lumMod val="65000"/>
              <a:lumOff val="35000"/>
            </a:schemeClr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6600"/>
        </a:buClr>
        <a:buSzPct val="70000"/>
        <a:buFont typeface="Cambria" panose="02040503050406030204" pitchFamily="18" charset="0"/>
        <a:buChar char="⦿"/>
        <a:defRPr sz="3200" kern="1200">
          <a:solidFill>
            <a:schemeClr val="tx1">
              <a:lumMod val="65000"/>
              <a:lumOff val="35000"/>
            </a:schemeClr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6600"/>
        </a:buClr>
        <a:buSzPct val="105000"/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6600"/>
        </a:buClr>
        <a:buSzPct val="105000"/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6600"/>
        </a:buClr>
        <a:buSzPct val="105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6600"/>
        </a:buClr>
        <a:buSzPct val="105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B164FB5-D19F-43EC-A818-25D24C7B20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3ED2B088-2863-4FF1-B6BD-9538B75FC0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549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3B95209-09AC-4A59-BD4C-4C648904A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8E3C2398-5B5D-41BC-8E27-DCE5730D3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1744A14F-E273-4C18-AD71-87DB715EE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pPr/>
              <a:t>2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69638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Pasirinktinis 7">
      <a:dk1>
        <a:sysClr val="windowText" lastClr="000000"/>
      </a:dk1>
      <a:lt1>
        <a:sysClr val="window" lastClr="FFFFFF"/>
      </a:lt1>
      <a:dk2>
        <a:srgbClr val="4C6311"/>
      </a:dk2>
      <a:lt2>
        <a:srgbClr val="D8D8D8"/>
      </a:lt2>
      <a:accent1>
        <a:srgbClr val="CF7317"/>
      </a:accent1>
      <a:accent2>
        <a:srgbClr val="72951A"/>
      </a:accent2>
      <a:accent3>
        <a:srgbClr val="C7E778"/>
      </a:accent3>
      <a:accent4>
        <a:srgbClr val="4C6311"/>
      </a:accent4>
      <a:accent5>
        <a:srgbClr val="E8C174"/>
      </a:accent5>
      <a:accent6>
        <a:srgbClr val="67390B"/>
      </a:accent6>
      <a:hlink>
        <a:srgbClr val="DA891C"/>
      </a:hlink>
      <a:folHlink>
        <a:srgbClr val="4C631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</Words>
  <Application>Microsoft Office PowerPoint</Application>
  <PresentationFormat>Demonstracija ekrane (16:9)</PresentationFormat>
  <Paragraphs>1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Office tema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Gintare</dc:creator>
  <cp:lastModifiedBy>Gintarė Naujokienė</cp:lastModifiedBy>
  <cp:revision>58</cp:revision>
  <dcterms:created xsi:type="dcterms:W3CDTF">2017-12-19T07:28:23Z</dcterms:created>
  <dcterms:modified xsi:type="dcterms:W3CDTF">2022-12-29T07:41:18Z</dcterms:modified>
</cp:coreProperties>
</file>