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04D34-771B-4C99-93A7-5525C74B8DD0}" v="9" dt="2022-01-18T11:05:55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tarė Naujokienė" userId="8416de1e-beb9-40e9-8cce-f841abdb9da7" providerId="ADAL" clId="{7387C17C-4610-432D-B90B-FCB6A698664E}"/>
    <pc:docChg chg="undo custSel addSld modSld modMainMaster">
      <pc:chgData name="Gintarė Naujokienė" userId="8416de1e-beb9-40e9-8cce-f841abdb9da7" providerId="ADAL" clId="{7387C17C-4610-432D-B90B-FCB6A698664E}" dt="2021-12-17T13:41:26.993" v="1954" actId="113"/>
      <pc:docMkLst>
        <pc:docMk/>
      </pc:docMkLst>
      <pc:sldChg chg="modSp mod">
        <pc:chgData name="Gintarė Naujokienė" userId="8416de1e-beb9-40e9-8cce-f841abdb9da7" providerId="ADAL" clId="{7387C17C-4610-432D-B90B-FCB6A698664E}" dt="2021-12-17T11:40:13.623" v="65" actId="1076"/>
        <pc:sldMkLst>
          <pc:docMk/>
          <pc:sldMk cId="3426747783" sldId="256"/>
        </pc:sldMkLst>
        <pc:spChg chg="mod">
          <ac:chgData name="Gintarė Naujokienė" userId="8416de1e-beb9-40e9-8cce-f841abdb9da7" providerId="ADAL" clId="{7387C17C-4610-432D-B90B-FCB6A698664E}" dt="2021-12-17T11:40:13.623" v="65" actId="1076"/>
          <ac:spMkLst>
            <pc:docMk/>
            <pc:sldMk cId="3426747783" sldId="256"/>
            <ac:spMk id="2" creationId="{00000000-0000-0000-0000-000000000000}"/>
          </ac:spMkLst>
        </pc:spChg>
      </pc:sldChg>
      <pc:sldChg chg="addSp modSp mod">
        <pc:chgData name="Gintarė Naujokienė" userId="8416de1e-beb9-40e9-8cce-f841abdb9da7" providerId="ADAL" clId="{7387C17C-4610-432D-B90B-FCB6A698664E}" dt="2021-12-17T11:46:03.275" v="132" actId="20577"/>
        <pc:sldMkLst>
          <pc:docMk/>
          <pc:sldMk cId="1841617821" sldId="257"/>
        </pc:sldMkLst>
        <pc:spChg chg="mod">
          <ac:chgData name="Gintarė Naujokienė" userId="8416de1e-beb9-40e9-8cce-f841abdb9da7" providerId="ADAL" clId="{7387C17C-4610-432D-B90B-FCB6A698664E}" dt="2021-12-17T11:46:03.275" v="132" actId="20577"/>
          <ac:spMkLst>
            <pc:docMk/>
            <pc:sldMk cId="1841617821" sldId="257"/>
            <ac:spMk id="2" creationId="{00000000-0000-0000-0000-000000000000}"/>
          </ac:spMkLst>
        </pc:spChg>
        <pc:spChg chg="mod">
          <ac:chgData name="Gintarė Naujokienė" userId="8416de1e-beb9-40e9-8cce-f841abdb9da7" providerId="ADAL" clId="{7387C17C-4610-432D-B90B-FCB6A698664E}" dt="2021-12-17T11:45:29.960" v="125" actId="6549"/>
          <ac:spMkLst>
            <pc:docMk/>
            <pc:sldMk cId="1841617821" sldId="257"/>
            <ac:spMk id="3" creationId="{00000000-0000-0000-0000-000000000000}"/>
          </ac:spMkLst>
        </pc:spChg>
        <pc:picChg chg="add mod">
          <ac:chgData name="Gintarė Naujokienė" userId="8416de1e-beb9-40e9-8cce-f841abdb9da7" providerId="ADAL" clId="{7387C17C-4610-432D-B90B-FCB6A698664E}" dt="2021-12-17T11:45:53.731" v="129" actId="1076"/>
          <ac:picMkLst>
            <pc:docMk/>
            <pc:sldMk cId="1841617821" sldId="257"/>
            <ac:picMk id="6" creationId="{FD54BD9B-CA4B-4002-A6C5-45D8B83F8745}"/>
          </ac:picMkLst>
        </pc:picChg>
        <pc:picChg chg="add mod">
          <ac:chgData name="Gintarė Naujokienė" userId="8416de1e-beb9-40e9-8cce-f841abdb9da7" providerId="ADAL" clId="{7387C17C-4610-432D-B90B-FCB6A698664E}" dt="2021-12-17T11:45:40.147" v="127" actId="14100"/>
          <ac:picMkLst>
            <pc:docMk/>
            <pc:sldMk cId="1841617821" sldId="257"/>
            <ac:picMk id="8" creationId="{B1535859-1848-40F4-BD60-5FB7F1C0C459}"/>
          </ac:picMkLst>
        </pc:picChg>
      </pc:sldChg>
      <pc:sldChg chg="addSp modSp mod">
        <pc:chgData name="Gintarė Naujokienė" userId="8416de1e-beb9-40e9-8cce-f841abdb9da7" providerId="ADAL" clId="{7387C17C-4610-432D-B90B-FCB6A698664E}" dt="2021-12-17T13:38:18.708" v="1933" actId="1076"/>
        <pc:sldMkLst>
          <pc:docMk/>
          <pc:sldMk cId="3520680367" sldId="258"/>
        </pc:sldMkLst>
        <pc:spChg chg="mod">
          <ac:chgData name="Gintarė Naujokienė" userId="8416de1e-beb9-40e9-8cce-f841abdb9da7" providerId="ADAL" clId="{7387C17C-4610-432D-B90B-FCB6A698664E}" dt="2021-12-17T11:40:46.695" v="72"/>
          <ac:spMkLst>
            <pc:docMk/>
            <pc:sldMk cId="3520680367" sldId="258"/>
            <ac:spMk id="2" creationId="{00000000-0000-0000-0000-000000000000}"/>
          </ac:spMkLst>
        </pc:spChg>
        <pc:spChg chg="mod">
          <ac:chgData name="Gintarė Naujokienė" userId="8416de1e-beb9-40e9-8cce-f841abdb9da7" providerId="ADAL" clId="{7387C17C-4610-432D-B90B-FCB6A698664E}" dt="2021-12-17T13:36:58.803" v="1926" actId="1076"/>
          <ac:spMkLst>
            <pc:docMk/>
            <pc:sldMk cId="3520680367" sldId="258"/>
            <ac:spMk id="3" creationId="{00000000-0000-0000-0000-000000000000}"/>
          </ac:spMkLst>
        </pc:spChg>
        <pc:graphicFrameChg chg="add mod">
          <ac:chgData name="Gintarė Naujokienė" userId="8416de1e-beb9-40e9-8cce-f841abdb9da7" providerId="ADAL" clId="{7387C17C-4610-432D-B90B-FCB6A698664E}" dt="2021-12-17T13:38:18.708" v="1933" actId="1076"/>
          <ac:graphicFrameMkLst>
            <pc:docMk/>
            <pc:sldMk cId="3520680367" sldId="258"/>
            <ac:graphicFrameMk id="7" creationId="{16AE8781-3366-4484-B3C3-879764E5E53C}"/>
          </ac:graphicFrameMkLst>
        </pc:graphicFrameChg>
        <pc:picChg chg="add mod ord">
          <ac:chgData name="Gintarė Naujokienė" userId="8416de1e-beb9-40e9-8cce-f841abdb9da7" providerId="ADAL" clId="{7387C17C-4610-432D-B90B-FCB6A698664E}" dt="2021-12-17T13:38:13.814" v="1932" actId="1076"/>
          <ac:picMkLst>
            <pc:docMk/>
            <pc:sldMk cId="3520680367" sldId="258"/>
            <ac:picMk id="6" creationId="{9730384C-575C-4DC3-84AB-A7DB09BDD676}"/>
          </ac:picMkLst>
        </pc:picChg>
      </pc:sldChg>
      <pc:sldChg chg="addSp delSp modSp add mod">
        <pc:chgData name="Gintarė Naujokienė" userId="8416de1e-beb9-40e9-8cce-f841abdb9da7" providerId="ADAL" clId="{7387C17C-4610-432D-B90B-FCB6A698664E}" dt="2021-12-17T13:32:30.655" v="1881" actId="14100"/>
        <pc:sldMkLst>
          <pc:docMk/>
          <pc:sldMk cId="2523598593" sldId="259"/>
        </pc:sldMkLst>
        <pc:spChg chg="mod">
          <ac:chgData name="Gintarė Naujokienė" userId="8416de1e-beb9-40e9-8cce-f841abdb9da7" providerId="ADAL" clId="{7387C17C-4610-432D-B90B-FCB6A698664E}" dt="2021-12-17T11:40:55.097" v="73"/>
          <ac:spMkLst>
            <pc:docMk/>
            <pc:sldMk cId="2523598593" sldId="259"/>
            <ac:spMk id="2" creationId="{00000000-0000-0000-0000-000000000000}"/>
          </ac:spMkLst>
        </pc:spChg>
        <pc:spChg chg="mod">
          <ac:chgData name="Gintarė Naujokienė" userId="8416de1e-beb9-40e9-8cce-f841abdb9da7" providerId="ADAL" clId="{7387C17C-4610-432D-B90B-FCB6A698664E}" dt="2021-12-17T12:05:26.128" v="502" actId="20577"/>
          <ac:spMkLst>
            <pc:docMk/>
            <pc:sldMk cId="2523598593" sldId="259"/>
            <ac:spMk id="3" creationId="{00000000-0000-0000-0000-000000000000}"/>
          </ac:spMkLst>
        </pc:spChg>
        <pc:spChg chg="add mod">
          <ac:chgData name="Gintarė Naujokienė" userId="8416de1e-beb9-40e9-8cce-f841abdb9da7" providerId="ADAL" clId="{7387C17C-4610-432D-B90B-FCB6A698664E}" dt="2021-12-17T13:32:11.846" v="1878" actId="14100"/>
          <ac:spMkLst>
            <pc:docMk/>
            <pc:sldMk cId="2523598593" sldId="259"/>
            <ac:spMk id="15" creationId="{4270F7D4-09E1-4264-9A1F-8114A2B69F54}"/>
          </ac:spMkLst>
        </pc:spChg>
        <pc:picChg chg="add del mod">
          <ac:chgData name="Gintarė Naujokienė" userId="8416de1e-beb9-40e9-8cce-f841abdb9da7" providerId="ADAL" clId="{7387C17C-4610-432D-B90B-FCB6A698664E}" dt="2021-12-17T13:28:50.269" v="1707" actId="478"/>
          <ac:picMkLst>
            <pc:docMk/>
            <pc:sldMk cId="2523598593" sldId="259"/>
            <ac:picMk id="6" creationId="{D0B90A8A-0089-444C-8E52-05ECDF52015A}"/>
          </ac:picMkLst>
        </pc:picChg>
        <pc:picChg chg="add mod">
          <ac:chgData name="Gintarė Naujokienė" userId="8416de1e-beb9-40e9-8cce-f841abdb9da7" providerId="ADAL" clId="{7387C17C-4610-432D-B90B-FCB6A698664E}" dt="2021-12-17T13:30:23.464" v="1730" actId="1076"/>
          <ac:picMkLst>
            <pc:docMk/>
            <pc:sldMk cId="2523598593" sldId="259"/>
            <ac:picMk id="8" creationId="{B151EDD3-F601-4E54-8DEF-43C0F1A4B6DE}"/>
          </ac:picMkLst>
        </pc:picChg>
        <pc:picChg chg="add mod">
          <ac:chgData name="Gintarė Naujokienė" userId="8416de1e-beb9-40e9-8cce-f841abdb9da7" providerId="ADAL" clId="{7387C17C-4610-432D-B90B-FCB6A698664E}" dt="2021-12-17T13:32:22.696" v="1879" actId="14100"/>
          <ac:picMkLst>
            <pc:docMk/>
            <pc:sldMk cId="2523598593" sldId="259"/>
            <ac:picMk id="10" creationId="{1E509C5B-AC09-459C-8AF0-4031FD491DF9}"/>
          </ac:picMkLst>
        </pc:picChg>
        <pc:picChg chg="add mod">
          <ac:chgData name="Gintarė Naujokienė" userId="8416de1e-beb9-40e9-8cce-f841abdb9da7" providerId="ADAL" clId="{7387C17C-4610-432D-B90B-FCB6A698664E}" dt="2021-12-17T13:32:27.912" v="1880" actId="14100"/>
          <ac:picMkLst>
            <pc:docMk/>
            <pc:sldMk cId="2523598593" sldId="259"/>
            <ac:picMk id="12" creationId="{AB952E82-CDD5-4895-9A52-5784EA187646}"/>
          </ac:picMkLst>
        </pc:picChg>
        <pc:picChg chg="add mod">
          <ac:chgData name="Gintarė Naujokienė" userId="8416de1e-beb9-40e9-8cce-f841abdb9da7" providerId="ADAL" clId="{7387C17C-4610-432D-B90B-FCB6A698664E}" dt="2021-12-17T13:32:30.655" v="1881" actId="14100"/>
          <ac:picMkLst>
            <pc:docMk/>
            <pc:sldMk cId="2523598593" sldId="259"/>
            <ac:picMk id="14" creationId="{4F70C2D2-85AE-49E2-AE0F-23E19102BB3B}"/>
          </ac:picMkLst>
        </pc:picChg>
      </pc:sldChg>
      <pc:sldChg chg="addSp delSp modSp new mod">
        <pc:chgData name="Gintarė Naujokienė" userId="8416de1e-beb9-40e9-8cce-f841abdb9da7" providerId="ADAL" clId="{7387C17C-4610-432D-B90B-FCB6A698664E}" dt="2021-12-17T13:40:27.916" v="1949" actId="20577"/>
        <pc:sldMkLst>
          <pc:docMk/>
          <pc:sldMk cId="1284985115" sldId="260"/>
        </pc:sldMkLst>
        <pc:spChg chg="mod">
          <ac:chgData name="Gintarė Naujokienė" userId="8416de1e-beb9-40e9-8cce-f841abdb9da7" providerId="ADAL" clId="{7387C17C-4610-432D-B90B-FCB6A698664E}" dt="2021-12-17T12:35:30.660" v="1004" actId="20577"/>
          <ac:spMkLst>
            <pc:docMk/>
            <pc:sldMk cId="1284985115" sldId="260"/>
            <ac:spMk id="2" creationId="{87BC552C-B784-4D47-85F0-595F72465D1F}"/>
          </ac:spMkLst>
        </pc:spChg>
        <pc:spChg chg="del">
          <ac:chgData name="Gintarė Naujokienė" userId="8416de1e-beb9-40e9-8cce-f841abdb9da7" providerId="ADAL" clId="{7387C17C-4610-432D-B90B-FCB6A698664E}" dt="2021-12-17T12:35:39.708" v="1008"/>
          <ac:spMkLst>
            <pc:docMk/>
            <pc:sldMk cId="1284985115" sldId="260"/>
            <ac:spMk id="3" creationId="{39666162-283A-40E2-9E67-0839EE44B899}"/>
          </ac:spMkLst>
        </pc:spChg>
        <pc:spChg chg="add del mod">
          <ac:chgData name="Gintarė Naujokienė" userId="8416de1e-beb9-40e9-8cce-f841abdb9da7" providerId="ADAL" clId="{7387C17C-4610-432D-B90B-FCB6A698664E}" dt="2021-12-17T12:47:27.703" v="1163"/>
          <ac:spMkLst>
            <pc:docMk/>
            <pc:sldMk cId="1284985115" sldId="260"/>
            <ac:spMk id="23" creationId="{BAF5B8FD-96ED-4297-BC4B-6E3B9AD13D43}"/>
          </ac:spMkLst>
        </pc:spChg>
        <pc:spChg chg="add mod">
          <ac:chgData name="Gintarė Naujokienė" userId="8416de1e-beb9-40e9-8cce-f841abdb9da7" providerId="ADAL" clId="{7387C17C-4610-432D-B90B-FCB6A698664E}" dt="2021-12-17T13:16:10.603" v="1510" actId="1076"/>
          <ac:spMkLst>
            <pc:docMk/>
            <pc:sldMk cId="1284985115" sldId="260"/>
            <ac:spMk id="26" creationId="{9482D595-C482-4A7D-B684-CFB80AC7A627}"/>
          </ac:spMkLst>
        </pc:spChg>
        <pc:spChg chg="add mod">
          <ac:chgData name="Gintarė Naujokienė" userId="8416de1e-beb9-40e9-8cce-f841abdb9da7" providerId="ADAL" clId="{7387C17C-4610-432D-B90B-FCB6A698664E}" dt="2021-12-17T13:15:33.368" v="1505" actId="1076"/>
          <ac:spMkLst>
            <pc:docMk/>
            <pc:sldMk cId="1284985115" sldId="260"/>
            <ac:spMk id="27" creationId="{C682BB9C-1062-4EF5-877A-9A6E0E9C4F2D}"/>
          </ac:spMkLst>
        </pc:spChg>
        <pc:spChg chg="add mod">
          <ac:chgData name="Gintarė Naujokienė" userId="8416de1e-beb9-40e9-8cce-f841abdb9da7" providerId="ADAL" clId="{7387C17C-4610-432D-B90B-FCB6A698664E}" dt="2021-12-17T13:14:58.157" v="1500" actId="1076"/>
          <ac:spMkLst>
            <pc:docMk/>
            <pc:sldMk cId="1284985115" sldId="260"/>
            <ac:spMk id="28" creationId="{FB647D3D-AB61-4E79-A4A1-B6A93C70CE0B}"/>
          </ac:spMkLst>
        </pc:spChg>
        <pc:spChg chg="add mod">
          <ac:chgData name="Gintarė Naujokienė" userId="8416de1e-beb9-40e9-8cce-f841abdb9da7" providerId="ADAL" clId="{7387C17C-4610-432D-B90B-FCB6A698664E}" dt="2021-12-17T13:15:52.985" v="1508" actId="1076"/>
          <ac:spMkLst>
            <pc:docMk/>
            <pc:sldMk cId="1284985115" sldId="260"/>
            <ac:spMk id="29" creationId="{A4B27347-94E9-4340-9874-C49F6EADA494}"/>
          </ac:spMkLst>
        </pc:spChg>
        <pc:spChg chg="add mod">
          <ac:chgData name="Gintarė Naujokienė" userId="8416de1e-beb9-40e9-8cce-f841abdb9da7" providerId="ADAL" clId="{7387C17C-4610-432D-B90B-FCB6A698664E}" dt="2021-12-17T13:15:40.586" v="1506" actId="1076"/>
          <ac:spMkLst>
            <pc:docMk/>
            <pc:sldMk cId="1284985115" sldId="260"/>
            <ac:spMk id="30" creationId="{B055D7F0-0737-4114-A3D6-250CCF76F5CA}"/>
          </ac:spMkLst>
        </pc:spChg>
        <pc:spChg chg="add mod">
          <ac:chgData name="Gintarė Naujokienė" userId="8416de1e-beb9-40e9-8cce-f841abdb9da7" providerId="ADAL" clId="{7387C17C-4610-432D-B90B-FCB6A698664E}" dt="2021-12-17T13:40:27.916" v="1949" actId="20577"/>
          <ac:spMkLst>
            <pc:docMk/>
            <pc:sldMk cId="1284985115" sldId="260"/>
            <ac:spMk id="31" creationId="{E11CA24C-5020-4ED7-9F46-A212220DA63F}"/>
          </ac:spMkLst>
        </pc:spChg>
        <pc:spChg chg="add mod">
          <ac:chgData name="Gintarė Naujokienė" userId="8416de1e-beb9-40e9-8cce-f841abdb9da7" providerId="ADAL" clId="{7387C17C-4610-432D-B90B-FCB6A698664E}" dt="2021-12-17T13:13:38.901" v="1480" actId="20577"/>
          <ac:spMkLst>
            <pc:docMk/>
            <pc:sldMk cId="1284985115" sldId="260"/>
            <ac:spMk id="32" creationId="{112CD8EA-B677-4399-9A8B-545AD94775F8}"/>
          </ac:spMkLst>
        </pc:spChg>
        <pc:spChg chg="add del mod">
          <ac:chgData name="Gintarė Naujokienė" userId="8416de1e-beb9-40e9-8cce-f841abdb9da7" providerId="ADAL" clId="{7387C17C-4610-432D-B90B-FCB6A698664E}" dt="2021-12-17T13:13:39.999" v="1482"/>
          <ac:spMkLst>
            <pc:docMk/>
            <pc:sldMk cId="1284985115" sldId="260"/>
            <ac:spMk id="33" creationId="{9E424AD6-E63F-457D-BAD4-29DC9013C758}"/>
          </ac:spMkLst>
        </pc:spChg>
        <pc:spChg chg="add mod">
          <ac:chgData name="Gintarė Naujokienė" userId="8416de1e-beb9-40e9-8cce-f841abdb9da7" providerId="ADAL" clId="{7387C17C-4610-432D-B90B-FCB6A698664E}" dt="2021-12-17T13:14:39.685" v="1495" actId="1076"/>
          <ac:spMkLst>
            <pc:docMk/>
            <pc:sldMk cId="1284985115" sldId="260"/>
            <ac:spMk id="34" creationId="{12D25D02-C1EF-48DF-9BB5-F50B0246ABDD}"/>
          </ac:spMkLst>
        </pc:spChg>
        <pc:picChg chg="add del mod">
          <ac:chgData name="Gintarė Naujokienė" userId="8416de1e-beb9-40e9-8cce-f841abdb9da7" providerId="ADAL" clId="{7387C17C-4610-432D-B90B-FCB6A698664E}" dt="2021-12-17T12:44:30.956" v="1111" actId="21"/>
          <ac:picMkLst>
            <pc:docMk/>
            <pc:sldMk cId="1284985115" sldId="260"/>
            <ac:picMk id="6" creationId="{F26A3648-F2AD-4E3A-B7CD-A39BA66AEFE7}"/>
          </ac:picMkLst>
        </pc:picChg>
        <pc:picChg chg="add del mod">
          <ac:chgData name="Gintarė Naujokienė" userId="8416de1e-beb9-40e9-8cce-f841abdb9da7" providerId="ADAL" clId="{7387C17C-4610-432D-B90B-FCB6A698664E}" dt="2021-12-17T12:44:56.804" v="1116" actId="21"/>
          <ac:picMkLst>
            <pc:docMk/>
            <pc:sldMk cId="1284985115" sldId="260"/>
            <ac:picMk id="8" creationId="{6F88EAF4-F06C-4589-8AAF-4F114D7D521B}"/>
          </ac:picMkLst>
        </pc:picChg>
        <pc:picChg chg="add del mod">
          <ac:chgData name="Gintarė Naujokienė" userId="8416de1e-beb9-40e9-8cce-f841abdb9da7" providerId="ADAL" clId="{7387C17C-4610-432D-B90B-FCB6A698664E}" dt="2021-12-17T12:45:12.628" v="1120" actId="21"/>
          <ac:picMkLst>
            <pc:docMk/>
            <pc:sldMk cId="1284985115" sldId="260"/>
            <ac:picMk id="10" creationId="{A09B1B7F-4A63-408C-9E59-C78CAF005D51}"/>
          </ac:picMkLst>
        </pc:picChg>
        <pc:picChg chg="add mod">
          <ac:chgData name="Gintarė Naujokienė" userId="8416de1e-beb9-40e9-8cce-f841abdb9da7" providerId="ADAL" clId="{7387C17C-4610-432D-B90B-FCB6A698664E}" dt="2021-12-17T13:15:58.014" v="1509" actId="1076"/>
          <ac:picMkLst>
            <pc:docMk/>
            <pc:sldMk cId="1284985115" sldId="260"/>
            <ac:picMk id="12" creationId="{FE2B6315-887A-4071-8EC0-6B146FA4B3E3}"/>
          </ac:picMkLst>
        </pc:picChg>
        <pc:picChg chg="add del mod">
          <ac:chgData name="Gintarė Naujokienė" userId="8416de1e-beb9-40e9-8cce-f841abdb9da7" providerId="ADAL" clId="{7387C17C-4610-432D-B90B-FCB6A698664E}" dt="2021-12-17T12:47:17.330" v="1159" actId="21"/>
          <ac:picMkLst>
            <pc:docMk/>
            <pc:sldMk cId="1284985115" sldId="260"/>
            <ac:picMk id="14" creationId="{8C2AB2BB-3D58-46FA-BC7B-8B9D517B72B8}"/>
          </ac:picMkLst>
        </pc:picChg>
        <pc:picChg chg="add mod">
          <ac:chgData name="Gintarė Naujokienė" userId="8416de1e-beb9-40e9-8cce-f841abdb9da7" providerId="ADAL" clId="{7387C17C-4610-432D-B90B-FCB6A698664E}" dt="2021-12-17T12:57:01.982" v="1261" actId="1076"/>
          <ac:picMkLst>
            <pc:docMk/>
            <pc:sldMk cId="1284985115" sldId="260"/>
            <ac:picMk id="16" creationId="{84D56B3C-A059-44D0-A670-E6A80F18F158}"/>
          </ac:picMkLst>
        </pc:picChg>
        <pc:picChg chg="add mod">
          <ac:chgData name="Gintarė Naujokienė" userId="8416de1e-beb9-40e9-8cce-f841abdb9da7" providerId="ADAL" clId="{7387C17C-4610-432D-B90B-FCB6A698664E}" dt="2021-12-17T13:16:22.720" v="1511" actId="1076"/>
          <ac:picMkLst>
            <pc:docMk/>
            <pc:sldMk cId="1284985115" sldId="260"/>
            <ac:picMk id="17" creationId="{1DC0331A-A9BB-4909-95D8-E0840481FF22}"/>
          </ac:picMkLst>
        </pc:picChg>
        <pc:picChg chg="add mod">
          <ac:chgData name="Gintarė Naujokienė" userId="8416de1e-beb9-40e9-8cce-f841abdb9da7" providerId="ADAL" clId="{7387C17C-4610-432D-B90B-FCB6A698664E}" dt="2021-12-17T13:01:02.756" v="1351" actId="1035"/>
          <ac:picMkLst>
            <pc:docMk/>
            <pc:sldMk cId="1284985115" sldId="260"/>
            <ac:picMk id="18" creationId="{E7F76A58-2047-4BD9-A0E2-39242DC127B5}"/>
          </ac:picMkLst>
        </pc:picChg>
        <pc:picChg chg="add mod modCrop">
          <ac:chgData name="Gintarė Naujokienė" userId="8416de1e-beb9-40e9-8cce-f841abdb9da7" providerId="ADAL" clId="{7387C17C-4610-432D-B90B-FCB6A698664E}" dt="2021-12-17T13:01:04.620" v="1352" actId="1035"/>
          <ac:picMkLst>
            <pc:docMk/>
            <pc:sldMk cId="1284985115" sldId="260"/>
            <ac:picMk id="19" creationId="{63FA7BA3-D7E6-44FC-BC9E-9C58E16CD180}"/>
          </ac:picMkLst>
        </pc:picChg>
        <pc:picChg chg="add mod">
          <ac:chgData name="Gintarė Naujokienė" userId="8416de1e-beb9-40e9-8cce-f841abdb9da7" providerId="ADAL" clId="{7387C17C-4610-432D-B90B-FCB6A698664E}" dt="2021-12-17T13:15:24.123" v="1504" actId="1076"/>
          <ac:picMkLst>
            <pc:docMk/>
            <pc:sldMk cId="1284985115" sldId="260"/>
            <ac:picMk id="20" creationId="{C314FCA1-5255-4F72-9F7D-5654E09F2032}"/>
          </ac:picMkLst>
        </pc:picChg>
        <pc:picChg chg="add mod">
          <ac:chgData name="Gintarė Naujokienė" userId="8416de1e-beb9-40e9-8cce-f841abdb9da7" providerId="ADAL" clId="{7387C17C-4610-432D-B90B-FCB6A698664E}" dt="2021-12-17T13:15:19.960" v="1503" actId="1076"/>
          <ac:picMkLst>
            <pc:docMk/>
            <pc:sldMk cId="1284985115" sldId="260"/>
            <ac:picMk id="21" creationId="{8E5E93F6-64B8-4776-A8CE-4EB1B8D2E275}"/>
          </ac:picMkLst>
        </pc:picChg>
        <pc:picChg chg="add mod">
          <ac:chgData name="Gintarė Naujokienė" userId="8416de1e-beb9-40e9-8cce-f841abdb9da7" providerId="ADAL" clId="{7387C17C-4610-432D-B90B-FCB6A698664E}" dt="2021-12-17T13:15:16.917" v="1502" actId="1076"/>
          <ac:picMkLst>
            <pc:docMk/>
            <pc:sldMk cId="1284985115" sldId="260"/>
            <ac:picMk id="24" creationId="{9A86D418-F2AA-4E4E-A25C-403F73C36697}"/>
          </ac:picMkLst>
        </pc:picChg>
        <pc:picChg chg="add mod">
          <ac:chgData name="Gintarė Naujokienė" userId="8416de1e-beb9-40e9-8cce-f841abdb9da7" providerId="ADAL" clId="{7387C17C-4610-432D-B90B-FCB6A698664E}" dt="2021-12-17T13:15:13.486" v="1501" actId="1076"/>
          <ac:picMkLst>
            <pc:docMk/>
            <pc:sldMk cId="1284985115" sldId="260"/>
            <ac:picMk id="25" creationId="{113D9F4A-B628-45A1-A1A7-5ED03ACB4767}"/>
          </ac:picMkLst>
        </pc:picChg>
      </pc:sldChg>
      <pc:sldChg chg="modSp new mod">
        <pc:chgData name="Gintarė Naujokienė" userId="8416de1e-beb9-40e9-8cce-f841abdb9da7" providerId="ADAL" clId="{7387C17C-4610-432D-B90B-FCB6A698664E}" dt="2021-12-17T12:34:14.665" v="983"/>
        <pc:sldMkLst>
          <pc:docMk/>
          <pc:sldMk cId="524125467" sldId="261"/>
        </pc:sldMkLst>
        <pc:spChg chg="mod">
          <ac:chgData name="Gintarė Naujokienė" userId="8416de1e-beb9-40e9-8cce-f841abdb9da7" providerId="ADAL" clId="{7387C17C-4610-432D-B90B-FCB6A698664E}" dt="2021-12-17T11:41:15.024" v="76"/>
          <ac:spMkLst>
            <pc:docMk/>
            <pc:sldMk cId="524125467" sldId="261"/>
            <ac:spMk id="2" creationId="{DDE8DABE-EA7B-4DF5-AD6D-F7C210142C26}"/>
          </ac:spMkLst>
        </pc:spChg>
        <pc:spChg chg="mod">
          <ac:chgData name="Gintarė Naujokienė" userId="8416de1e-beb9-40e9-8cce-f841abdb9da7" providerId="ADAL" clId="{7387C17C-4610-432D-B90B-FCB6A698664E}" dt="2021-12-17T12:34:14.665" v="983"/>
          <ac:spMkLst>
            <pc:docMk/>
            <pc:sldMk cId="524125467" sldId="261"/>
            <ac:spMk id="3" creationId="{27C59B69-B53F-4EEC-BF72-9AC4931887D9}"/>
          </ac:spMkLst>
        </pc:spChg>
      </pc:sldChg>
      <pc:sldChg chg="modSp new mod">
        <pc:chgData name="Gintarė Naujokienė" userId="8416de1e-beb9-40e9-8cce-f841abdb9da7" providerId="ADAL" clId="{7387C17C-4610-432D-B90B-FCB6A698664E}" dt="2021-12-17T11:41:25.379" v="78"/>
        <pc:sldMkLst>
          <pc:docMk/>
          <pc:sldMk cId="3122847598" sldId="262"/>
        </pc:sldMkLst>
        <pc:spChg chg="mod">
          <ac:chgData name="Gintarė Naujokienė" userId="8416de1e-beb9-40e9-8cce-f841abdb9da7" providerId="ADAL" clId="{7387C17C-4610-432D-B90B-FCB6A698664E}" dt="2021-12-17T11:41:25.379" v="78"/>
          <ac:spMkLst>
            <pc:docMk/>
            <pc:sldMk cId="3122847598" sldId="262"/>
            <ac:spMk id="2" creationId="{BA6F515B-F7EA-454B-A03D-CC7303F37C7C}"/>
          </ac:spMkLst>
        </pc:spChg>
      </pc:sldChg>
      <pc:sldChg chg="modSp new mod">
        <pc:chgData name="Gintarė Naujokienė" userId="8416de1e-beb9-40e9-8cce-f841abdb9da7" providerId="ADAL" clId="{7387C17C-4610-432D-B90B-FCB6A698664E}" dt="2021-12-17T11:41:33.915" v="80"/>
        <pc:sldMkLst>
          <pc:docMk/>
          <pc:sldMk cId="1653074596" sldId="263"/>
        </pc:sldMkLst>
        <pc:spChg chg="mod">
          <ac:chgData name="Gintarė Naujokienė" userId="8416de1e-beb9-40e9-8cce-f841abdb9da7" providerId="ADAL" clId="{7387C17C-4610-432D-B90B-FCB6A698664E}" dt="2021-12-17T11:41:33.915" v="80"/>
          <ac:spMkLst>
            <pc:docMk/>
            <pc:sldMk cId="1653074596" sldId="263"/>
            <ac:spMk id="2" creationId="{DD8DB9A9-0AB6-458D-8477-8F299646506A}"/>
          </ac:spMkLst>
        </pc:spChg>
      </pc:sldChg>
      <pc:sldChg chg="addSp modSp new mod">
        <pc:chgData name="Gintarė Naujokienė" userId="8416de1e-beb9-40e9-8cce-f841abdb9da7" providerId="ADAL" clId="{7387C17C-4610-432D-B90B-FCB6A698664E}" dt="2021-12-17T13:41:26.993" v="1954" actId="113"/>
        <pc:sldMkLst>
          <pc:docMk/>
          <pc:sldMk cId="17561657" sldId="264"/>
        </pc:sldMkLst>
        <pc:spChg chg="mod">
          <ac:chgData name="Gintarė Naujokienė" userId="8416de1e-beb9-40e9-8cce-f841abdb9da7" providerId="ADAL" clId="{7387C17C-4610-432D-B90B-FCB6A698664E}" dt="2021-12-17T11:41:45.470" v="82"/>
          <ac:spMkLst>
            <pc:docMk/>
            <pc:sldMk cId="17561657" sldId="264"/>
            <ac:spMk id="2" creationId="{24898C2B-DF92-41F8-8527-DC4A66708DBF}"/>
          </ac:spMkLst>
        </pc:spChg>
        <pc:spChg chg="mod">
          <ac:chgData name="Gintarė Naujokienė" userId="8416de1e-beb9-40e9-8cce-f841abdb9da7" providerId="ADAL" clId="{7387C17C-4610-432D-B90B-FCB6A698664E}" dt="2021-12-17T13:41:26.993" v="1954" actId="113"/>
          <ac:spMkLst>
            <pc:docMk/>
            <pc:sldMk cId="17561657" sldId="264"/>
            <ac:spMk id="3" creationId="{83A468A9-CDC4-4DB6-AA29-BEEADB4CF39E}"/>
          </ac:spMkLst>
        </pc:spChg>
        <pc:picChg chg="add mod modCrop">
          <ac:chgData name="Gintarė Naujokienė" userId="8416de1e-beb9-40e9-8cce-f841abdb9da7" providerId="ADAL" clId="{7387C17C-4610-432D-B90B-FCB6A698664E}" dt="2021-12-17T13:33:28.915" v="1890" actId="1036"/>
          <ac:picMkLst>
            <pc:docMk/>
            <pc:sldMk cId="17561657" sldId="264"/>
            <ac:picMk id="6" creationId="{E1D7D1AB-2997-4264-9C01-5590CDA7BCB2}"/>
          </ac:picMkLst>
        </pc:picChg>
        <pc:picChg chg="add mod modCrop">
          <ac:chgData name="Gintarė Naujokienė" userId="8416de1e-beb9-40e9-8cce-f841abdb9da7" providerId="ADAL" clId="{7387C17C-4610-432D-B90B-FCB6A698664E}" dt="2021-12-17T13:33:27.306" v="1889" actId="1036"/>
          <ac:picMkLst>
            <pc:docMk/>
            <pc:sldMk cId="17561657" sldId="264"/>
            <ac:picMk id="8" creationId="{41DEC118-1B5F-47E3-96F6-315AD1E3E099}"/>
          </ac:picMkLst>
        </pc:picChg>
        <pc:picChg chg="add mod modCrop">
          <ac:chgData name="Gintarė Naujokienė" userId="8416de1e-beb9-40e9-8cce-f841abdb9da7" providerId="ADAL" clId="{7387C17C-4610-432D-B90B-FCB6A698664E}" dt="2021-12-17T13:33:31.085" v="1892" actId="1036"/>
          <ac:picMkLst>
            <pc:docMk/>
            <pc:sldMk cId="17561657" sldId="264"/>
            <ac:picMk id="10" creationId="{FE36146C-741D-4435-B3FB-55F641C924F9}"/>
          </ac:picMkLst>
        </pc:picChg>
        <pc:picChg chg="add mod modCrop">
          <ac:chgData name="Gintarė Naujokienė" userId="8416de1e-beb9-40e9-8cce-f841abdb9da7" providerId="ADAL" clId="{7387C17C-4610-432D-B90B-FCB6A698664E}" dt="2021-12-17T13:33:30.013" v="1891" actId="1036"/>
          <ac:picMkLst>
            <pc:docMk/>
            <pc:sldMk cId="17561657" sldId="264"/>
            <ac:picMk id="12" creationId="{A1485957-E1FE-4719-BEEE-A08D445C44FE}"/>
          </ac:picMkLst>
        </pc:picChg>
      </pc:sldChg>
      <pc:sldChg chg="addSp delSp modSp new mod">
        <pc:chgData name="Gintarė Naujokienė" userId="8416de1e-beb9-40e9-8cce-f841abdb9da7" providerId="ADAL" clId="{7387C17C-4610-432D-B90B-FCB6A698664E}" dt="2021-12-17T12:27:20.600" v="844" actId="1076"/>
        <pc:sldMkLst>
          <pc:docMk/>
          <pc:sldMk cId="2955380787" sldId="265"/>
        </pc:sldMkLst>
        <pc:spChg chg="mod">
          <ac:chgData name="Gintarė Naujokienė" userId="8416de1e-beb9-40e9-8cce-f841abdb9da7" providerId="ADAL" clId="{7387C17C-4610-432D-B90B-FCB6A698664E}" dt="2021-12-17T12:26:11.645" v="792" actId="20577"/>
          <ac:spMkLst>
            <pc:docMk/>
            <pc:sldMk cId="2955380787" sldId="265"/>
            <ac:spMk id="2" creationId="{81FCF128-6578-4F70-9036-D6981F9A861A}"/>
          </ac:spMkLst>
        </pc:spChg>
        <pc:spChg chg="mod">
          <ac:chgData name="Gintarė Naujokienė" userId="8416de1e-beb9-40e9-8cce-f841abdb9da7" providerId="ADAL" clId="{7387C17C-4610-432D-B90B-FCB6A698664E}" dt="2021-12-17T12:14:02.887" v="614" actId="27636"/>
          <ac:spMkLst>
            <pc:docMk/>
            <pc:sldMk cId="2955380787" sldId="265"/>
            <ac:spMk id="3" creationId="{58202F8E-77AA-4D90-A713-2A954D1146E7}"/>
          </ac:spMkLst>
        </pc:spChg>
        <pc:picChg chg="add del mod">
          <ac:chgData name="Gintarė Naujokienė" userId="8416de1e-beb9-40e9-8cce-f841abdb9da7" providerId="ADAL" clId="{7387C17C-4610-432D-B90B-FCB6A698664E}" dt="2021-12-17T12:13:42.070" v="607" actId="478"/>
          <ac:picMkLst>
            <pc:docMk/>
            <pc:sldMk cId="2955380787" sldId="265"/>
            <ac:picMk id="6" creationId="{5AE555C2-2F28-41FC-A862-C989403368C8}"/>
          </ac:picMkLst>
        </pc:picChg>
        <pc:picChg chg="add mod">
          <ac:chgData name="Gintarė Naujokienė" userId="8416de1e-beb9-40e9-8cce-f841abdb9da7" providerId="ADAL" clId="{7387C17C-4610-432D-B90B-FCB6A698664E}" dt="2021-12-17T12:27:20.600" v="844" actId="1076"/>
          <ac:picMkLst>
            <pc:docMk/>
            <pc:sldMk cId="2955380787" sldId="265"/>
            <ac:picMk id="8" creationId="{98FEF8B0-A2B8-40E5-8E79-46CC1E7E6450}"/>
          </ac:picMkLst>
        </pc:picChg>
        <pc:picChg chg="add mod modCrop">
          <ac:chgData name="Gintarė Naujokienė" userId="8416de1e-beb9-40e9-8cce-f841abdb9da7" providerId="ADAL" clId="{7387C17C-4610-432D-B90B-FCB6A698664E}" dt="2021-12-17T12:27:11.141" v="836" actId="1036"/>
          <ac:picMkLst>
            <pc:docMk/>
            <pc:sldMk cId="2955380787" sldId="265"/>
            <ac:picMk id="10" creationId="{64B44316-FFE7-42B2-A4E8-26CFBB09F2D4}"/>
          </ac:picMkLst>
        </pc:picChg>
        <pc:picChg chg="add mod modCrop">
          <ac:chgData name="Gintarė Naujokienė" userId="8416de1e-beb9-40e9-8cce-f841abdb9da7" providerId="ADAL" clId="{7387C17C-4610-432D-B90B-FCB6A698664E}" dt="2021-12-17T12:27:08.897" v="833" actId="1036"/>
          <ac:picMkLst>
            <pc:docMk/>
            <pc:sldMk cId="2955380787" sldId="265"/>
            <ac:picMk id="12" creationId="{F8581A44-6C85-4B03-9D89-841B0B13BA35}"/>
          </ac:picMkLst>
        </pc:picChg>
        <pc:picChg chg="add mod">
          <ac:chgData name="Gintarė Naujokienė" userId="8416de1e-beb9-40e9-8cce-f841abdb9da7" providerId="ADAL" clId="{7387C17C-4610-432D-B90B-FCB6A698664E}" dt="2021-12-17T12:27:15.613" v="842" actId="1036"/>
          <ac:picMkLst>
            <pc:docMk/>
            <pc:sldMk cId="2955380787" sldId="265"/>
            <ac:picMk id="14" creationId="{18F226A9-9104-4787-B9F3-2248C0F9206E}"/>
          </ac:picMkLst>
        </pc:picChg>
        <pc:picChg chg="add del mod modCrop">
          <ac:chgData name="Gintarė Naujokienė" userId="8416de1e-beb9-40e9-8cce-f841abdb9da7" providerId="ADAL" clId="{7387C17C-4610-432D-B90B-FCB6A698664E}" dt="2021-12-17T12:16:48.735" v="651" actId="478"/>
          <ac:picMkLst>
            <pc:docMk/>
            <pc:sldMk cId="2955380787" sldId="265"/>
            <ac:picMk id="16" creationId="{B213485A-725B-4B54-884D-5818D7AF0F85}"/>
          </ac:picMkLst>
        </pc:picChg>
      </pc:sldChg>
      <pc:sldChg chg="addSp delSp modSp new mod">
        <pc:chgData name="Gintarė Naujokienė" userId="8416de1e-beb9-40e9-8cce-f841abdb9da7" providerId="ADAL" clId="{7387C17C-4610-432D-B90B-FCB6A698664E}" dt="2021-12-17T13:33:00.346" v="1884" actId="2711"/>
        <pc:sldMkLst>
          <pc:docMk/>
          <pc:sldMk cId="995880901" sldId="266"/>
        </pc:sldMkLst>
        <pc:spChg chg="mod">
          <ac:chgData name="Gintarė Naujokienė" userId="8416de1e-beb9-40e9-8cce-f841abdb9da7" providerId="ADAL" clId="{7387C17C-4610-432D-B90B-FCB6A698664E}" dt="2021-12-17T11:46:13.715" v="145" actId="20577"/>
          <ac:spMkLst>
            <pc:docMk/>
            <pc:sldMk cId="995880901" sldId="266"/>
            <ac:spMk id="2" creationId="{A23AA3A9-FA33-4C91-83F8-34B02B98AFB6}"/>
          </ac:spMkLst>
        </pc:spChg>
        <pc:spChg chg="del">
          <ac:chgData name="Gintarė Naujokienė" userId="8416de1e-beb9-40e9-8cce-f841abdb9da7" providerId="ADAL" clId="{7387C17C-4610-432D-B90B-FCB6A698664E}" dt="2021-12-17T11:47:19.520" v="147"/>
          <ac:spMkLst>
            <pc:docMk/>
            <pc:sldMk cId="995880901" sldId="266"/>
            <ac:spMk id="3" creationId="{C219A71E-6AD5-4478-84A7-7C832477745B}"/>
          </ac:spMkLst>
        </pc:spChg>
        <pc:graphicFrameChg chg="add mod">
          <ac:chgData name="Gintarė Naujokienė" userId="8416de1e-beb9-40e9-8cce-f841abdb9da7" providerId="ADAL" clId="{7387C17C-4610-432D-B90B-FCB6A698664E}" dt="2021-12-17T13:33:00.346" v="1884" actId="2711"/>
          <ac:graphicFrameMkLst>
            <pc:docMk/>
            <pc:sldMk cId="995880901" sldId="266"/>
            <ac:graphicFrameMk id="5" creationId="{D4956C64-6932-4A11-9B43-198D7E23852C}"/>
          </ac:graphicFrameMkLst>
        </pc:graphicFrameChg>
      </pc:sldChg>
      <pc:sldChg chg="addSp delSp modSp add mod">
        <pc:chgData name="Gintarė Naujokienė" userId="8416de1e-beb9-40e9-8cce-f841abdb9da7" providerId="ADAL" clId="{7387C17C-4610-432D-B90B-FCB6A698664E}" dt="2021-12-17T13:34:19.187" v="1894" actId="14100"/>
        <pc:sldMkLst>
          <pc:docMk/>
          <pc:sldMk cId="2103359661" sldId="267"/>
        </pc:sldMkLst>
        <pc:spChg chg="mod">
          <ac:chgData name="Gintarė Naujokienė" userId="8416de1e-beb9-40e9-8cce-f841abdb9da7" providerId="ADAL" clId="{7387C17C-4610-432D-B90B-FCB6A698664E}" dt="2021-12-17T12:26:47.461" v="824" actId="20577"/>
          <ac:spMkLst>
            <pc:docMk/>
            <pc:sldMk cId="2103359661" sldId="267"/>
            <ac:spMk id="2" creationId="{81FCF128-6578-4F70-9036-D6981F9A861A}"/>
          </ac:spMkLst>
        </pc:spChg>
        <pc:spChg chg="mod">
          <ac:chgData name="Gintarė Naujokienė" userId="8416de1e-beb9-40e9-8cce-f841abdb9da7" providerId="ADAL" clId="{7387C17C-4610-432D-B90B-FCB6A698664E}" dt="2021-12-17T13:34:19.187" v="1894" actId="14100"/>
          <ac:spMkLst>
            <pc:docMk/>
            <pc:sldMk cId="2103359661" sldId="267"/>
            <ac:spMk id="3" creationId="{58202F8E-77AA-4D90-A713-2A954D1146E7}"/>
          </ac:spMkLst>
        </pc:spChg>
        <pc:picChg chg="add mod modCrop">
          <ac:chgData name="Gintarė Naujokienė" userId="8416de1e-beb9-40e9-8cce-f841abdb9da7" providerId="ADAL" clId="{7387C17C-4610-432D-B90B-FCB6A698664E}" dt="2021-12-17T12:27:04.901" v="830" actId="1038"/>
          <ac:picMkLst>
            <pc:docMk/>
            <pc:sldMk cId="2103359661" sldId="267"/>
            <ac:picMk id="6" creationId="{2F4BF74A-9EED-4B14-9D87-EFC6BE949B7C}"/>
          </ac:picMkLst>
        </pc:picChg>
        <pc:picChg chg="del">
          <ac:chgData name="Gintarė Naujokienė" userId="8416de1e-beb9-40e9-8cce-f841abdb9da7" providerId="ADAL" clId="{7387C17C-4610-432D-B90B-FCB6A698664E}" dt="2021-12-17T12:17:53.623" v="670" actId="478"/>
          <ac:picMkLst>
            <pc:docMk/>
            <pc:sldMk cId="2103359661" sldId="267"/>
            <ac:picMk id="8" creationId="{98FEF8B0-A2B8-40E5-8E79-46CC1E7E6450}"/>
          </ac:picMkLst>
        </pc:picChg>
        <pc:picChg chg="add mod modCrop">
          <ac:chgData name="Gintarė Naujokienė" userId="8416de1e-beb9-40e9-8cce-f841abdb9da7" providerId="ADAL" clId="{7387C17C-4610-432D-B90B-FCB6A698664E}" dt="2021-12-17T12:27:02.050" v="828" actId="1076"/>
          <ac:picMkLst>
            <pc:docMk/>
            <pc:sldMk cId="2103359661" sldId="267"/>
            <ac:picMk id="9" creationId="{2FD179CB-B971-46C6-BD61-D238A4D8A1D3}"/>
          </ac:picMkLst>
        </pc:picChg>
        <pc:picChg chg="del">
          <ac:chgData name="Gintarė Naujokienė" userId="8416de1e-beb9-40e9-8cce-f841abdb9da7" providerId="ADAL" clId="{7387C17C-4610-432D-B90B-FCB6A698664E}" dt="2021-12-17T12:17:56.703" v="672" actId="478"/>
          <ac:picMkLst>
            <pc:docMk/>
            <pc:sldMk cId="2103359661" sldId="267"/>
            <ac:picMk id="10" creationId="{64B44316-FFE7-42B2-A4E8-26CFBB09F2D4}"/>
          </ac:picMkLst>
        </pc:picChg>
        <pc:picChg chg="del">
          <ac:chgData name="Gintarė Naujokienė" userId="8416de1e-beb9-40e9-8cce-f841abdb9da7" providerId="ADAL" clId="{7387C17C-4610-432D-B90B-FCB6A698664E}" dt="2021-12-17T12:17:55.118" v="671" actId="478"/>
          <ac:picMkLst>
            <pc:docMk/>
            <pc:sldMk cId="2103359661" sldId="267"/>
            <ac:picMk id="12" creationId="{F8581A44-6C85-4B03-9D89-841B0B13BA35}"/>
          </ac:picMkLst>
        </pc:picChg>
        <pc:picChg chg="del">
          <ac:chgData name="Gintarė Naujokienė" userId="8416de1e-beb9-40e9-8cce-f841abdb9da7" providerId="ADAL" clId="{7387C17C-4610-432D-B90B-FCB6A698664E}" dt="2021-12-17T12:17:52.232" v="669" actId="478"/>
          <ac:picMkLst>
            <pc:docMk/>
            <pc:sldMk cId="2103359661" sldId="267"/>
            <ac:picMk id="14" creationId="{18F226A9-9104-4787-B9F3-2248C0F9206E}"/>
          </ac:picMkLst>
        </pc:picChg>
      </pc:sldChg>
      <pc:sldChg chg="addSp modSp new mod">
        <pc:chgData name="Gintarė Naujokienė" userId="8416de1e-beb9-40e9-8cce-f841abdb9da7" providerId="ADAL" clId="{7387C17C-4610-432D-B90B-FCB6A698664E}" dt="2021-12-17T12:33:14.253" v="982" actId="6549"/>
        <pc:sldMkLst>
          <pc:docMk/>
          <pc:sldMk cId="2753814665" sldId="268"/>
        </pc:sldMkLst>
        <pc:spChg chg="mod">
          <ac:chgData name="Gintarė Naujokienė" userId="8416de1e-beb9-40e9-8cce-f841abdb9da7" providerId="ADAL" clId="{7387C17C-4610-432D-B90B-FCB6A698664E}" dt="2021-12-17T12:27:45.349" v="858" actId="20577"/>
          <ac:spMkLst>
            <pc:docMk/>
            <pc:sldMk cId="2753814665" sldId="268"/>
            <ac:spMk id="2" creationId="{85EA7E9A-EF66-4EA9-876A-39468213A1A9}"/>
          </ac:spMkLst>
        </pc:spChg>
        <pc:spChg chg="mod">
          <ac:chgData name="Gintarė Naujokienė" userId="8416de1e-beb9-40e9-8cce-f841abdb9da7" providerId="ADAL" clId="{7387C17C-4610-432D-B90B-FCB6A698664E}" dt="2021-12-17T12:33:14.253" v="982" actId="6549"/>
          <ac:spMkLst>
            <pc:docMk/>
            <pc:sldMk cId="2753814665" sldId="268"/>
            <ac:spMk id="3" creationId="{07DC79B3-DC99-446F-A02A-E77C48D2AB8D}"/>
          </ac:spMkLst>
        </pc:spChg>
        <pc:picChg chg="add mod">
          <ac:chgData name="Gintarė Naujokienė" userId="8416de1e-beb9-40e9-8cce-f841abdb9da7" providerId="ADAL" clId="{7387C17C-4610-432D-B90B-FCB6A698664E}" dt="2021-12-17T12:32:10.943" v="941" actId="1076"/>
          <ac:picMkLst>
            <pc:docMk/>
            <pc:sldMk cId="2753814665" sldId="268"/>
            <ac:picMk id="6" creationId="{AA9F5E90-061F-406A-986D-A65DA3EC88EE}"/>
          </ac:picMkLst>
        </pc:picChg>
        <pc:picChg chg="add mod modCrop">
          <ac:chgData name="Gintarė Naujokienė" userId="8416de1e-beb9-40e9-8cce-f841abdb9da7" providerId="ADAL" clId="{7387C17C-4610-432D-B90B-FCB6A698664E}" dt="2021-12-17T12:32:13.117" v="942" actId="1076"/>
          <ac:picMkLst>
            <pc:docMk/>
            <pc:sldMk cId="2753814665" sldId="268"/>
            <ac:picMk id="8" creationId="{68B11678-6F3C-41E7-92F5-71A7EB6BC4A5}"/>
          </ac:picMkLst>
        </pc:picChg>
        <pc:picChg chg="add mod">
          <ac:chgData name="Gintarė Naujokienė" userId="8416de1e-beb9-40e9-8cce-f841abdb9da7" providerId="ADAL" clId="{7387C17C-4610-432D-B90B-FCB6A698664E}" dt="2021-12-17T12:32:26.048" v="948" actId="1037"/>
          <ac:picMkLst>
            <pc:docMk/>
            <pc:sldMk cId="2753814665" sldId="268"/>
            <ac:picMk id="10" creationId="{DDBC1CB4-3A27-4185-94FC-60419D66C346}"/>
          </ac:picMkLst>
        </pc:picChg>
        <pc:picChg chg="add mod">
          <ac:chgData name="Gintarė Naujokienė" userId="8416de1e-beb9-40e9-8cce-f841abdb9da7" providerId="ADAL" clId="{7387C17C-4610-432D-B90B-FCB6A698664E}" dt="2021-12-17T12:32:15.141" v="943" actId="1076"/>
          <ac:picMkLst>
            <pc:docMk/>
            <pc:sldMk cId="2753814665" sldId="268"/>
            <ac:picMk id="12" creationId="{AB71DD1C-E443-407A-B93B-2056DC173528}"/>
          </ac:picMkLst>
        </pc:picChg>
      </pc:sldChg>
      <pc:sldChg chg="addSp delSp modSp add mod">
        <pc:chgData name="Gintarė Naujokienė" userId="8416de1e-beb9-40e9-8cce-f841abdb9da7" providerId="ADAL" clId="{7387C17C-4610-432D-B90B-FCB6A698664E}" dt="2021-12-17T13:27:15.267" v="1691" actId="113"/>
        <pc:sldMkLst>
          <pc:docMk/>
          <pc:sldMk cId="484668930" sldId="269"/>
        </pc:sldMkLst>
        <pc:spChg chg="mod">
          <ac:chgData name="Gintarė Naujokienė" userId="8416de1e-beb9-40e9-8cce-f841abdb9da7" providerId="ADAL" clId="{7387C17C-4610-432D-B90B-FCB6A698664E}" dt="2021-12-17T12:35:35.732" v="1007" actId="20577"/>
          <ac:spMkLst>
            <pc:docMk/>
            <pc:sldMk cId="484668930" sldId="269"/>
            <ac:spMk id="2" creationId="{87BC552C-B784-4D47-85F0-595F72465D1F}"/>
          </ac:spMkLst>
        </pc:spChg>
        <pc:spChg chg="del">
          <ac:chgData name="Gintarė Naujokienė" userId="8416de1e-beb9-40e9-8cce-f841abdb9da7" providerId="ADAL" clId="{7387C17C-4610-432D-B90B-FCB6A698664E}" dt="2021-12-17T12:36:50.910" v="1022"/>
          <ac:spMkLst>
            <pc:docMk/>
            <pc:sldMk cId="484668930" sldId="269"/>
            <ac:spMk id="3" creationId="{39666162-283A-40E2-9E67-0839EE44B899}"/>
          </ac:spMkLst>
        </pc:spChg>
        <pc:spChg chg="add mod">
          <ac:chgData name="Gintarė Naujokienė" userId="8416de1e-beb9-40e9-8cce-f841abdb9da7" providerId="ADAL" clId="{7387C17C-4610-432D-B90B-FCB6A698664E}" dt="2021-12-17T13:20:29.307" v="1585" actId="113"/>
          <ac:spMkLst>
            <pc:docMk/>
            <pc:sldMk cId="484668930" sldId="269"/>
            <ac:spMk id="29" creationId="{A3AB29E2-D047-441B-AAC9-4A8AB3D6BB02}"/>
          </ac:spMkLst>
        </pc:spChg>
        <pc:spChg chg="add mod">
          <ac:chgData name="Gintarė Naujokienė" userId="8416de1e-beb9-40e9-8cce-f841abdb9da7" providerId="ADAL" clId="{7387C17C-4610-432D-B90B-FCB6A698664E}" dt="2021-12-17T13:21:26.300" v="1610" actId="1076"/>
          <ac:spMkLst>
            <pc:docMk/>
            <pc:sldMk cId="484668930" sldId="269"/>
            <ac:spMk id="30" creationId="{D6C36F51-BF26-40B3-AD79-32EB228E1F72}"/>
          </ac:spMkLst>
        </pc:spChg>
        <pc:spChg chg="add mod">
          <ac:chgData name="Gintarė Naujokienė" userId="8416de1e-beb9-40e9-8cce-f841abdb9da7" providerId="ADAL" clId="{7387C17C-4610-432D-B90B-FCB6A698664E}" dt="2021-12-17T13:25:58.279" v="1689" actId="1076"/>
          <ac:spMkLst>
            <pc:docMk/>
            <pc:sldMk cId="484668930" sldId="269"/>
            <ac:spMk id="31" creationId="{044D2080-CB3B-4E1C-A6A1-1B2A90BEEB83}"/>
          </ac:spMkLst>
        </pc:spChg>
        <pc:spChg chg="add mod">
          <ac:chgData name="Gintarė Naujokienė" userId="8416de1e-beb9-40e9-8cce-f841abdb9da7" providerId="ADAL" clId="{7387C17C-4610-432D-B90B-FCB6A698664E}" dt="2021-12-17T13:23:24.428" v="1640" actId="1076"/>
          <ac:spMkLst>
            <pc:docMk/>
            <pc:sldMk cId="484668930" sldId="269"/>
            <ac:spMk id="32" creationId="{09DC0D06-6BA7-4509-97FF-A9E0B5A917FC}"/>
          </ac:spMkLst>
        </pc:spChg>
        <pc:spChg chg="add del mod">
          <ac:chgData name="Gintarė Naujokienė" userId="8416de1e-beb9-40e9-8cce-f841abdb9da7" providerId="ADAL" clId="{7387C17C-4610-432D-B90B-FCB6A698664E}" dt="2021-12-17T13:23:49.318" v="1646"/>
          <ac:spMkLst>
            <pc:docMk/>
            <pc:sldMk cId="484668930" sldId="269"/>
            <ac:spMk id="33" creationId="{5BAC6235-79D4-48E9-B8F0-329EEC74F986}"/>
          </ac:spMkLst>
        </pc:spChg>
        <pc:spChg chg="add mod">
          <ac:chgData name="Gintarė Naujokienė" userId="8416de1e-beb9-40e9-8cce-f841abdb9da7" providerId="ADAL" clId="{7387C17C-4610-432D-B90B-FCB6A698664E}" dt="2021-12-17T13:27:15.267" v="1691" actId="113"/>
          <ac:spMkLst>
            <pc:docMk/>
            <pc:sldMk cId="484668930" sldId="269"/>
            <ac:spMk id="34" creationId="{E4B854D6-5166-4419-9311-EADA9736F4DD}"/>
          </ac:spMkLst>
        </pc:spChg>
        <pc:spChg chg="add mod">
          <ac:chgData name="Gintarė Naujokienė" userId="8416de1e-beb9-40e9-8cce-f841abdb9da7" providerId="ADAL" clId="{7387C17C-4610-432D-B90B-FCB6A698664E}" dt="2021-12-17T13:25:39.026" v="1682" actId="1076"/>
          <ac:spMkLst>
            <pc:docMk/>
            <pc:sldMk cId="484668930" sldId="269"/>
            <ac:spMk id="35" creationId="{D9855104-8A4C-4202-BE58-ABBDBD38E09C}"/>
          </ac:spMkLst>
        </pc:spChg>
        <pc:picChg chg="add mod">
          <ac:chgData name="Gintarė Naujokienė" userId="8416de1e-beb9-40e9-8cce-f841abdb9da7" providerId="ADAL" clId="{7387C17C-4610-432D-B90B-FCB6A698664E}" dt="2021-12-17T13:25:55.874" v="1688" actId="1076"/>
          <ac:picMkLst>
            <pc:docMk/>
            <pc:sldMk cId="484668930" sldId="269"/>
            <ac:picMk id="6" creationId="{967010F3-0E68-416C-9C41-128C7801840B}"/>
          </ac:picMkLst>
        </pc:picChg>
        <pc:picChg chg="add mod">
          <ac:chgData name="Gintarė Naujokienė" userId="8416de1e-beb9-40e9-8cce-f841abdb9da7" providerId="ADAL" clId="{7387C17C-4610-432D-B90B-FCB6A698664E}" dt="2021-12-17T13:25:54.549" v="1687" actId="1076"/>
          <ac:picMkLst>
            <pc:docMk/>
            <pc:sldMk cId="484668930" sldId="269"/>
            <ac:picMk id="8" creationId="{F0ABBD1F-6AD3-4A98-BEAB-B3D794D09C79}"/>
          </ac:picMkLst>
        </pc:picChg>
        <pc:picChg chg="add del mod">
          <ac:chgData name="Gintarė Naujokienė" userId="8416de1e-beb9-40e9-8cce-f841abdb9da7" providerId="ADAL" clId="{7387C17C-4610-432D-B90B-FCB6A698664E}" dt="2021-12-17T12:43:37.847" v="1101" actId="21"/>
          <ac:picMkLst>
            <pc:docMk/>
            <pc:sldMk cId="484668930" sldId="269"/>
            <ac:picMk id="10" creationId="{75156664-2441-4E15-B83E-CE7FC7DA8ECB}"/>
          </ac:picMkLst>
        </pc:picChg>
        <pc:picChg chg="add del mod">
          <ac:chgData name="Gintarė Naujokienė" userId="8416de1e-beb9-40e9-8cce-f841abdb9da7" providerId="ADAL" clId="{7387C17C-4610-432D-B90B-FCB6A698664E}" dt="2021-12-17T12:44:10.363" v="1106" actId="21"/>
          <ac:picMkLst>
            <pc:docMk/>
            <pc:sldMk cId="484668930" sldId="269"/>
            <ac:picMk id="12" creationId="{3618CB55-B8B5-4E7A-90C0-2AA3B33D597A}"/>
          </ac:picMkLst>
        </pc:picChg>
        <pc:picChg chg="add del mod">
          <ac:chgData name="Gintarė Naujokienė" userId="8416de1e-beb9-40e9-8cce-f841abdb9da7" providerId="ADAL" clId="{7387C17C-4610-432D-B90B-FCB6A698664E}" dt="2021-12-17T12:42:29.086" v="1081" actId="21"/>
          <ac:picMkLst>
            <pc:docMk/>
            <pc:sldMk cId="484668930" sldId="269"/>
            <ac:picMk id="14" creationId="{D7B7A77B-53FE-46A6-8FD2-FAE55D939D95}"/>
          </ac:picMkLst>
        </pc:picChg>
        <pc:picChg chg="add mod">
          <ac:chgData name="Gintarė Naujokienė" userId="8416de1e-beb9-40e9-8cce-f841abdb9da7" providerId="ADAL" clId="{7387C17C-4610-432D-B90B-FCB6A698664E}" dt="2021-12-17T13:23:21.803" v="1639" actId="1076"/>
          <ac:picMkLst>
            <pc:docMk/>
            <pc:sldMk cId="484668930" sldId="269"/>
            <ac:picMk id="16" creationId="{240A8378-972B-47DD-B435-D9E1F4AC6E70}"/>
          </ac:picMkLst>
        </pc:picChg>
        <pc:picChg chg="add del mod">
          <ac:chgData name="Gintarė Naujokienė" userId="8416de1e-beb9-40e9-8cce-f841abdb9da7" providerId="ADAL" clId="{7387C17C-4610-432D-B90B-FCB6A698664E}" dt="2021-12-17T12:41:32.218" v="1059" actId="21"/>
          <ac:picMkLst>
            <pc:docMk/>
            <pc:sldMk cId="484668930" sldId="269"/>
            <ac:picMk id="18" creationId="{6067726D-1920-4083-B027-CD0ECFB6C7D4}"/>
          </ac:picMkLst>
        </pc:picChg>
        <pc:picChg chg="add del mod">
          <ac:chgData name="Gintarė Naujokienė" userId="8416de1e-beb9-40e9-8cce-f841abdb9da7" providerId="ADAL" clId="{7387C17C-4610-432D-B90B-FCB6A698664E}" dt="2021-12-17T12:41:25.248" v="1057" actId="21"/>
          <ac:picMkLst>
            <pc:docMk/>
            <pc:sldMk cId="484668930" sldId="269"/>
            <ac:picMk id="20" creationId="{97DD0D85-0E0E-447A-B5ED-C8C25B328545}"/>
          </ac:picMkLst>
        </pc:picChg>
        <pc:picChg chg="add del mod">
          <ac:chgData name="Gintarė Naujokienė" userId="8416de1e-beb9-40e9-8cce-f841abdb9da7" providerId="ADAL" clId="{7387C17C-4610-432D-B90B-FCB6A698664E}" dt="2021-12-17T12:47:23.756" v="1162" actId="21"/>
          <ac:picMkLst>
            <pc:docMk/>
            <pc:sldMk cId="484668930" sldId="269"/>
            <ac:picMk id="21" creationId="{9B562ADF-3643-461D-B5E2-5B16A46E3F3B}"/>
          </ac:picMkLst>
        </pc:picChg>
        <pc:picChg chg="add del mod">
          <ac:chgData name="Gintarė Naujokienė" userId="8416de1e-beb9-40e9-8cce-f841abdb9da7" providerId="ADAL" clId="{7387C17C-4610-432D-B90B-FCB6A698664E}" dt="2021-12-17T12:53:30.945" v="1215" actId="21"/>
          <ac:picMkLst>
            <pc:docMk/>
            <pc:sldMk cId="484668930" sldId="269"/>
            <ac:picMk id="22" creationId="{294CDD2C-1A81-4BC8-A03C-7F2805F78EC6}"/>
          </ac:picMkLst>
        </pc:picChg>
        <pc:picChg chg="add mod">
          <ac:chgData name="Gintarė Naujokienė" userId="8416de1e-beb9-40e9-8cce-f841abdb9da7" providerId="ADAL" clId="{7387C17C-4610-432D-B90B-FCB6A698664E}" dt="2021-12-17T13:20:19.274" v="1581" actId="1076"/>
          <ac:picMkLst>
            <pc:docMk/>
            <pc:sldMk cId="484668930" sldId="269"/>
            <ac:picMk id="23" creationId="{2F2B1A88-FD3E-42E8-83A2-E914E8063B68}"/>
          </ac:picMkLst>
        </pc:picChg>
        <pc:picChg chg="add mod">
          <ac:chgData name="Gintarė Naujokienė" userId="8416de1e-beb9-40e9-8cce-f841abdb9da7" providerId="ADAL" clId="{7387C17C-4610-432D-B90B-FCB6A698664E}" dt="2021-12-17T13:20:21.454" v="1582" actId="1076"/>
          <ac:picMkLst>
            <pc:docMk/>
            <pc:sldMk cId="484668930" sldId="269"/>
            <ac:picMk id="25" creationId="{F4CA2AF8-189B-4875-AC05-F73A4EA991BF}"/>
          </ac:picMkLst>
        </pc:picChg>
        <pc:picChg chg="add mod">
          <ac:chgData name="Gintarė Naujokienė" userId="8416de1e-beb9-40e9-8cce-f841abdb9da7" providerId="ADAL" clId="{7387C17C-4610-432D-B90B-FCB6A698664E}" dt="2021-12-17T13:20:36.865" v="1587" actId="14100"/>
          <ac:picMkLst>
            <pc:docMk/>
            <pc:sldMk cId="484668930" sldId="269"/>
            <ac:picMk id="27" creationId="{AE1D3C6A-099F-4676-8AD4-FC8089ACD6B2}"/>
          </ac:picMkLst>
        </pc:picChg>
        <pc:picChg chg="add mod">
          <ac:chgData name="Gintarė Naujokienė" userId="8416de1e-beb9-40e9-8cce-f841abdb9da7" providerId="ADAL" clId="{7387C17C-4610-432D-B90B-FCB6A698664E}" dt="2021-12-17T13:25:36.206" v="1681" actId="1076"/>
          <ac:picMkLst>
            <pc:docMk/>
            <pc:sldMk cId="484668930" sldId="269"/>
            <ac:picMk id="28" creationId="{EBA4468C-7889-4CB5-8B52-657CDEBA6FB0}"/>
          </ac:picMkLst>
        </pc:picChg>
      </pc:sldChg>
      <pc:sldMasterChg chg="addSp modSp mod modSldLayout">
        <pc:chgData name="Gintarė Naujokienė" userId="8416de1e-beb9-40e9-8cce-f841abdb9da7" providerId="ADAL" clId="{7387C17C-4610-432D-B90B-FCB6A698664E}" dt="2021-12-16T14:00:24.452" v="26" actId="1076"/>
        <pc:sldMasterMkLst>
          <pc:docMk/>
          <pc:sldMasterMk cId="0" sldId="2147483648"/>
        </pc:sldMasterMkLst>
        <pc:picChg chg="add mod">
          <ac:chgData name="Gintarė Naujokienė" userId="8416de1e-beb9-40e9-8cce-f841abdb9da7" providerId="ADAL" clId="{7387C17C-4610-432D-B90B-FCB6A698664E}" dt="2021-12-16T14:00:24.452" v="26" actId="1076"/>
          <ac:picMkLst>
            <pc:docMk/>
            <pc:sldMasterMk cId="0" sldId="2147483648"/>
            <ac:picMk id="5" creationId="{26214A25-C9EE-48E4-BCBB-0B3014DA74DF}"/>
          </ac:picMkLst>
        </pc:picChg>
        <pc:sldLayoutChg chg="addSp delSp modSp mod">
          <pc:chgData name="Gintarė Naujokienė" userId="8416de1e-beb9-40e9-8cce-f841abdb9da7" providerId="ADAL" clId="{7387C17C-4610-432D-B90B-FCB6A698664E}" dt="2021-12-16T13:59:51.225" v="14" actId="478"/>
          <pc:sldLayoutMkLst>
            <pc:docMk/>
            <pc:sldMasterMk cId="0" sldId="2147483648"/>
            <pc:sldLayoutMk cId="0" sldId="2147483650"/>
          </pc:sldLayoutMkLst>
          <pc:picChg chg="add del mod">
            <ac:chgData name="Gintarė Naujokienė" userId="8416de1e-beb9-40e9-8cce-f841abdb9da7" providerId="ADAL" clId="{7387C17C-4610-432D-B90B-FCB6A698664E}" dt="2021-12-16T13:59:51.225" v="14" actId="478"/>
            <ac:picMkLst>
              <pc:docMk/>
              <pc:sldMasterMk cId="0" sldId="2147483648"/>
              <pc:sldLayoutMk cId="0" sldId="2147483650"/>
              <ac:picMk id="5" creationId="{E5F3F07E-BD34-4766-8374-9566AA85DD00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4:00:06.799" v="23" actId="478"/>
          <pc:sldLayoutMkLst>
            <pc:docMk/>
            <pc:sldMasterMk cId="0" sldId="2147483648"/>
            <pc:sldLayoutMk cId="0" sldId="2147483651"/>
          </pc:sldLayoutMkLst>
          <pc:picChg chg="add del mod">
            <ac:chgData name="Gintarė Naujokienė" userId="8416de1e-beb9-40e9-8cce-f841abdb9da7" providerId="ADAL" clId="{7387C17C-4610-432D-B90B-FCB6A698664E}" dt="2021-12-16T14:00:06.799" v="23" actId="478"/>
            <ac:picMkLst>
              <pc:docMk/>
              <pc:sldMasterMk cId="0" sldId="2147483648"/>
              <pc:sldLayoutMk cId="0" sldId="2147483651"/>
              <ac:picMk id="5" creationId="{9C393C9A-1E63-4BB8-9147-F0E7AA188CCC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4:00:05.028" v="22" actId="478"/>
          <pc:sldLayoutMkLst>
            <pc:docMk/>
            <pc:sldMasterMk cId="0" sldId="2147483648"/>
            <pc:sldLayoutMk cId="0" sldId="2147483652"/>
          </pc:sldLayoutMkLst>
          <pc:picChg chg="add del mod">
            <ac:chgData name="Gintarė Naujokienė" userId="8416de1e-beb9-40e9-8cce-f841abdb9da7" providerId="ADAL" clId="{7387C17C-4610-432D-B90B-FCB6A698664E}" dt="2021-12-16T14:00:05.028" v="22" actId="478"/>
            <ac:picMkLst>
              <pc:docMk/>
              <pc:sldMasterMk cId="0" sldId="2147483648"/>
              <pc:sldLayoutMk cId="0" sldId="2147483652"/>
              <ac:picMk id="6" creationId="{CC13C95E-BD08-40EC-ABA2-E70C33E18177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4:00:03.078" v="21" actId="478"/>
          <pc:sldLayoutMkLst>
            <pc:docMk/>
            <pc:sldMasterMk cId="0" sldId="2147483648"/>
            <pc:sldLayoutMk cId="0" sldId="2147483653"/>
          </pc:sldLayoutMkLst>
          <pc:picChg chg="add del mod">
            <ac:chgData name="Gintarė Naujokienė" userId="8416de1e-beb9-40e9-8cce-f841abdb9da7" providerId="ADAL" clId="{7387C17C-4610-432D-B90B-FCB6A698664E}" dt="2021-12-16T14:00:03.078" v="21" actId="478"/>
            <ac:picMkLst>
              <pc:docMk/>
              <pc:sldMasterMk cId="0" sldId="2147483648"/>
              <pc:sldLayoutMk cId="0" sldId="2147483653"/>
              <ac:picMk id="8" creationId="{4A6BBB9E-95B3-497C-9279-F88D252FF1E6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3:59:52.606" v="15" actId="478"/>
          <pc:sldLayoutMkLst>
            <pc:docMk/>
            <pc:sldMasterMk cId="0" sldId="2147483648"/>
            <pc:sldLayoutMk cId="0" sldId="2147483654"/>
          </pc:sldLayoutMkLst>
          <pc:picChg chg="add del mod">
            <ac:chgData name="Gintarė Naujokienė" userId="8416de1e-beb9-40e9-8cce-f841abdb9da7" providerId="ADAL" clId="{7387C17C-4610-432D-B90B-FCB6A698664E}" dt="2021-12-16T13:59:52.606" v="15" actId="478"/>
            <ac:picMkLst>
              <pc:docMk/>
              <pc:sldMasterMk cId="0" sldId="2147483648"/>
              <pc:sldLayoutMk cId="0" sldId="2147483654"/>
              <ac:picMk id="4" creationId="{C7F82B86-623E-46AF-A09B-3D0BBB6513C5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3:59:53.792" v="16" actId="478"/>
          <pc:sldLayoutMkLst>
            <pc:docMk/>
            <pc:sldMasterMk cId="0" sldId="2147483648"/>
            <pc:sldLayoutMk cId="0" sldId="2147483655"/>
          </pc:sldLayoutMkLst>
          <pc:picChg chg="add del mod">
            <ac:chgData name="Gintarė Naujokienė" userId="8416de1e-beb9-40e9-8cce-f841abdb9da7" providerId="ADAL" clId="{7387C17C-4610-432D-B90B-FCB6A698664E}" dt="2021-12-16T13:59:53.792" v="16" actId="478"/>
            <ac:picMkLst>
              <pc:docMk/>
              <pc:sldMasterMk cId="0" sldId="2147483648"/>
              <pc:sldLayoutMk cId="0" sldId="2147483655"/>
              <ac:picMk id="3" creationId="{6FF4A719-0826-4FB0-BCD8-3FB3E9FC9476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3:59:55.008" v="17" actId="478"/>
          <pc:sldLayoutMkLst>
            <pc:docMk/>
            <pc:sldMasterMk cId="0" sldId="2147483648"/>
            <pc:sldLayoutMk cId="0" sldId="2147483656"/>
          </pc:sldLayoutMkLst>
          <pc:picChg chg="add del mod">
            <ac:chgData name="Gintarė Naujokienė" userId="8416de1e-beb9-40e9-8cce-f841abdb9da7" providerId="ADAL" clId="{7387C17C-4610-432D-B90B-FCB6A698664E}" dt="2021-12-16T13:59:55.008" v="17" actId="478"/>
            <ac:picMkLst>
              <pc:docMk/>
              <pc:sldMasterMk cId="0" sldId="2147483648"/>
              <pc:sldLayoutMk cId="0" sldId="2147483656"/>
              <ac:picMk id="6" creationId="{DBEDBA00-55F0-4A7C-9E2B-74CBCDE92DD5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3:59:56.412" v="18" actId="478"/>
          <pc:sldLayoutMkLst>
            <pc:docMk/>
            <pc:sldMasterMk cId="0" sldId="2147483648"/>
            <pc:sldLayoutMk cId="0" sldId="2147483657"/>
          </pc:sldLayoutMkLst>
          <pc:picChg chg="add del mod">
            <ac:chgData name="Gintarė Naujokienė" userId="8416de1e-beb9-40e9-8cce-f841abdb9da7" providerId="ADAL" clId="{7387C17C-4610-432D-B90B-FCB6A698664E}" dt="2021-12-16T13:59:56.412" v="18" actId="478"/>
            <ac:picMkLst>
              <pc:docMk/>
              <pc:sldMasterMk cId="0" sldId="2147483648"/>
              <pc:sldLayoutMk cId="0" sldId="2147483657"/>
              <ac:picMk id="6" creationId="{C84CF6E5-E19F-47CD-AABD-DB9BFCEAC1FA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3:59:59.772" v="20" actId="478"/>
          <pc:sldLayoutMkLst>
            <pc:docMk/>
            <pc:sldMasterMk cId="0" sldId="2147483648"/>
            <pc:sldLayoutMk cId="0" sldId="2147483658"/>
          </pc:sldLayoutMkLst>
          <pc:picChg chg="add del mod">
            <ac:chgData name="Gintarė Naujokienė" userId="8416de1e-beb9-40e9-8cce-f841abdb9da7" providerId="ADAL" clId="{7387C17C-4610-432D-B90B-FCB6A698664E}" dt="2021-12-16T13:59:59.772" v="20" actId="478"/>
            <ac:picMkLst>
              <pc:docMk/>
              <pc:sldMasterMk cId="0" sldId="2147483648"/>
              <pc:sldLayoutMk cId="0" sldId="2147483658"/>
              <ac:picMk id="5" creationId="{89B7F1F8-B267-46CF-9DFD-610B153E9BD6}"/>
            </ac:picMkLst>
          </pc:picChg>
        </pc:sldLayoutChg>
        <pc:sldLayoutChg chg="addSp delSp modSp mod">
          <pc:chgData name="Gintarė Naujokienė" userId="8416de1e-beb9-40e9-8cce-f841abdb9da7" providerId="ADAL" clId="{7387C17C-4610-432D-B90B-FCB6A698664E}" dt="2021-12-16T13:59:57.637" v="19" actId="478"/>
          <pc:sldLayoutMkLst>
            <pc:docMk/>
            <pc:sldMasterMk cId="0" sldId="2147483648"/>
            <pc:sldLayoutMk cId="0" sldId="2147483659"/>
          </pc:sldLayoutMkLst>
          <pc:picChg chg="add del mod">
            <ac:chgData name="Gintarė Naujokienė" userId="8416de1e-beb9-40e9-8cce-f841abdb9da7" providerId="ADAL" clId="{7387C17C-4610-432D-B90B-FCB6A698664E}" dt="2021-12-16T13:59:57.637" v="19" actId="478"/>
            <ac:picMkLst>
              <pc:docMk/>
              <pc:sldMasterMk cId="0" sldId="2147483648"/>
              <pc:sldLayoutMk cId="0" sldId="2147483659"/>
              <ac:picMk id="5" creationId="{10946C4A-59D3-44CA-BBE2-7F814E8DC286}"/>
            </ac:picMkLst>
          </pc:picChg>
        </pc:sldLayoutChg>
      </pc:sldMasterChg>
    </pc:docChg>
  </pc:docChgLst>
  <pc:docChgLst>
    <pc:chgData name="Gintarė Naujokienė" userId="8416de1e-beb9-40e9-8cce-f841abdb9da7" providerId="ADAL" clId="{0E504D34-771B-4C99-93A7-5525C74B8DD0}"/>
    <pc:docChg chg="undo custSel addSld delSld modSld sldOrd modMainMaster">
      <pc:chgData name="Gintarė Naujokienė" userId="8416de1e-beb9-40e9-8cce-f841abdb9da7" providerId="ADAL" clId="{0E504D34-771B-4C99-93A7-5525C74B8DD0}" dt="2022-01-18T11:06:09.949" v="109" actId="680"/>
      <pc:docMkLst>
        <pc:docMk/>
      </pc:docMkLst>
      <pc:sldChg chg="del">
        <pc:chgData name="Gintarė Naujokienė" userId="8416de1e-beb9-40e9-8cce-f841abdb9da7" providerId="ADAL" clId="{0E504D34-771B-4C99-93A7-5525C74B8DD0}" dt="2022-01-18T11:05:26.559" v="99" actId="2696"/>
        <pc:sldMkLst>
          <pc:docMk/>
          <pc:sldMk cId="783568425" sldId="256"/>
        </pc:sldMkLst>
      </pc:sldChg>
      <pc:sldChg chg="new">
        <pc:chgData name="Gintarė Naujokienė" userId="8416de1e-beb9-40e9-8cce-f841abdb9da7" providerId="ADAL" clId="{0E504D34-771B-4C99-93A7-5525C74B8DD0}" dt="2022-01-18T11:06:07.953" v="108" actId="680"/>
        <pc:sldMkLst>
          <pc:docMk/>
          <pc:sldMk cId="2855940211" sldId="256"/>
        </pc:sldMkLst>
      </pc:sldChg>
      <pc:sldChg chg="modSp add del mod">
        <pc:chgData name="Gintarė Naujokienė" userId="8416de1e-beb9-40e9-8cce-f841abdb9da7" providerId="ADAL" clId="{0E504D34-771B-4C99-93A7-5525C74B8DD0}" dt="2021-12-28T08:48:03.739" v="22" actId="6549"/>
        <pc:sldMkLst>
          <pc:docMk/>
          <pc:sldMk cId="3426747783" sldId="256"/>
        </pc:sldMkLst>
        <pc:spChg chg="mod">
          <ac:chgData name="Gintarė Naujokienė" userId="8416de1e-beb9-40e9-8cce-f841abdb9da7" providerId="ADAL" clId="{0E504D34-771B-4C99-93A7-5525C74B8DD0}" dt="2021-12-28T08:48:03.739" v="22" actId="6549"/>
          <ac:spMkLst>
            <pc:docMk/>
            <pc:sldMk cId="3426747783" sldId="256"/>
            <ac:spMk id="2" creationId="{00000000-0000-0000-0000-000000000000}"/>
          </ac:spMkLst>
        </pc:spChg>
      </pc:sldChg>
      <pc:sldChg chg="new del">
        <pc:chgData name="Gintarė Naujokienė" userId="8416de1e-beb9-40e9-8cce-f841abdb9da7" providerId="ADAL" clId="{0E504D34-771B-4C99-93A7-5525C74B8DD0}" dt="2022-01-18T11:06:03.102" v="104" actId="2696"/>
        <pc:sldMkLst>
          <pc:docMk/>
          <pc:sldMk cId="3430895347" sldId="256"/>
        </pc:sldMkLst>
      </pc:sldChg>
      <pc:sldChg chg="new del">
        <pc:chgData name="Gintarė Naujokienė" userId="8416de1e-beb9-40e9-8cce-f841abdb9da7" providerId="ADAL" clId="{0E504D34-771B-4C99-93A7-5525C74B8DD0}" dt="2022-01-18T11:06:06.861" v="106" actId="47"/>
        <pc:sldMkLst>
          <pc:docMk/>
          <pc:sldMk cId="1212600897" sldId="257"/>
        </pc:sldMkLst>
      </pc:sldChg>
      <pc:sldChg chg="modSp new mod">
        <pc:chgData name="Gintarė Naujokienė" userId="8416de1e-beb9-40e9-8cce-f841abdb9da7" providerId="ADAL" clId="{0E504D34-771B-4C99-93A7-5525C74B8DD0}" dt="2022-01-14T11:52:10.841" v="79" actId="20577"/>
        <pc:sldMkLst>
          <pc:docMk/>
          <pc:sldMk cId="1567616834" sldId="257"/>
        </pc:sldMkLst>
        <pc:spChg chg="mod">
          <ac:chgData name="Gintarė Naujokienė" userId="8416de1e-beb9-40e9-8cce-f841abdb9da7" providerId="ADAL" clId="{0E504D34-771B-4C99-93A7-5525C74B8DD0}" dt="2022-01-14T11:52:10.841" v="79" actId="20577"/>
          <ac:spMkLst>
            <pc:docMk/>
            <pc:sldMk cId="1567616834" sldId="257"/>
            <ac:spMk id="3" creationId="{AAE85EC7-F5E6-4255-AF38-EB9ED95F7988}"/>
          </ac:spMkLst>
        </pc:spChg>
      </pc:sldChg>
      <pc:sldChg chg="del">
        <pc:chgData name="Gintarė Naujokienė" userId="8416de1e-beb9-40e9-8cce-f841abdb9da7" providerId="ADAL" clId="{0E504D34-771B-4C99-93A7-5525C74B8DD0}" dt="2021-12-17T13:44:25.841" v="3" actId="47"/>
        <pc:sldMkLst>
          <pc:docMk/>
          <pc:sldMk cId="1841617821" sldId="257"/>
        </pc:sldMkLst>
      </pc:sldChg>
      <pc:sldChg chg="del">
        <pc:chgData name="Gintarė Naujokienė" userId="8416de1e-beb9-40e9-8cce-f841abdb9da7" providerId="ADAL" clId="{0E504D34-771B-4C99-93A7-5525C74B8DD0}" dt="2022-01-18T11:05:28.394" v="100" actId="2696"/>
        <pc:sldMkLst>
          <pc:docMk/>
          <pc:sldMk cId="2121729341" sldId="257"/>
        </pc:sldMkLst>
      </pc:sldChg>
      <pc:sldChg chg="new">
        <pc:chgData name="Gintarė Naujokienė" userId="8416de1e-beb9-40e9-8cce-f841abdb9da7" providerId="ADAL" clId="{0E504D34-771B-4C99-93A7-5525C74B8DD0}" dt="2022-01-18T11:06:09.949" v="109" actId="680"/>
        <pc:sldMkLst>
          <pc:docMk/>
          <pc:sldMk cId="4082106615" sldId="257"/>
        </pc:sldMkLst>
      </pc:sldChg>
      <pc:sldChg chg="del">
        <pc:chgData name="Gintarė Naujokienė" userId="8416de1e-beb9-40e9-8cce-f841abdb9da7" providerId="ADAL" clId="{0E504D34-771B-4C99-93A7-5525C74B8DD0}" dt="2021-12-17T13:44:25.981" v="4" actId="47"/>
        <pc:sldMkLst>
          <pc:docMk/>
          <pc:sldMk cId="3520680367" sldId="258"/>
        </pc:sldMkLst>
      </pc:sldChg>
      <pc:sldChg chg="new del">
        <pc:chgData name="Gintarė Naujokienė" userId="8416de1e-beb9-40e9-8cce-f841abdb9da7" providerId="ADAL" clId="{0E504D34-771B-4C99-93A7-5525C74B8DD0}" dt="2022-01-18T11:06:07.154" v="107" actId="47"/>
        <pc:sldMkLst>
          <pc:docMk/>
          <pc:sldMk cId="3959920166" sldId="258"/>
        </pc:sldMkLst>
      </pc:sldChg>
      <pc:sldChg chg="del">
        <pc:chgData name="Gintarė Naujokienė" userId="8416de1e-beb9-40e9-8cce-f841abdb9da7" providerId="ADAL" clId="{0E504D34-771B-4C99-93A7-5525C74B8DD0}" dt="2021-12-17T13:44:26.401" v="5" actId="47"/>
        <pc:sldMkLst>
          <pc:docMk/>
          <pc:sldMk cId="2523598593" sldId="259"/>
        </pc:sldMkLst>
      </pc:sldChg>
      <pc:sldChg chg="del">
        <pc:chgData name="Gintarė Naujokienė" userId="8416de1e-beb9-40e9-8cce-f841abdb9da7" providerId="ADAL" clId="{0E504D34-771B-4C99-93A7-5525C74B8DD0}" dt="2021-12-17T13:44:26.438" v="6" actId="47"/>
        <pc:sldMkLst>
          <pc:docMk/>
          <pc:sldMk cId="1284985115" sldId="260"/>
        </pc:sldMkLst>
      </pc:sldChg>
      <pc:sldChg chg="del">
        <pc:chgData name="Gintarė Naujokienė" userId="8416de1e-beb9-40e9-8cce-f841abdb9da7" providerId="ADAL" clId="{0E504D34-771B-4C99-93A7-5525C74B8DD0}" dt="2021-12-17T13:44:27.160" v="8" actId="47"/>
        <pc:sldMkLst>
          <pc:docMk/>
          <pc:sldMk cId="524125467" sldId="261"/>
        </pc:sldMkLst>
      </pc:sldChg>
      <pc:sldChg chg="del">
        <pc:chgData name="Gintarė Naujokienė" userId="8416de1e-beb9-40e9-8cce-f841abdb9da7" providerId="ADAL" clId="{0E504D34-771B-4C99-93A7-5525C74B8DD0}" dt="2021-12-17T13:44:27.178" v="9" actId="47"/>
        <pc:sldMkLst>
          <pc:docMk/>
          <pc:sldMk cId="3122847598" sldId="262"/>
        </pc:sldMkLst>
      </pc:sldChg>
      <pc:sldChg chg="del">
        <pc:chgData name="Gintarė Naujokienė" userId="8416de1e-beb9-40e9-8cce-f841abdb9da7" providerId="ADAL" clId="{0E504D34-771B-4C99-93A7-5525C74B8DD0}" dt="2021-12-17T13:44:27.310" v="10" actId="47"/>
        <pc:sldMkLst>
          <pc:docMk/>
          <pc:sldMk cId="1653074596" sldId="263"/>
        </pc:sldMkLst>
      </pc:sldChg>
      <pc:sldChg chg="del">
        <pc:chgData name="Gintarė Naujokienė" userId="8416de1e-beb9-40e9-8cce-f841abdb9da7" providerId="ADAL" clId="{0E504D34-771B-4C99-93A7-5525C74B8DD0}" dt="2021-12-17T13:44:27.679" v="11" actId="47"/>
        <pc:sldMkLst>
          <pc:docMk/>
          <pc:sldMk cId="17561657" sldId="264"/>
        </pc:sldMkLst>
      </pc:sldChg>
      <pc:sldChg chg="del">
        <pc:chgData name="Gintarė Naujokienė" userId="8416de1e-beb9-40e9-8cce-f841abdb9da7" providerId="ADAL" clId="{0E504D34-771B-4C99-93A7-5525C74B8DD0}" dt="2021-12-17T13:44:28.079" v="12" actId="47"/>
        <pc:sldMkLst>
          <pc:docMk/>
          <pc:sldMk cId="2955380787" sldId="265"/>
        </pc:sldMkLst>
      </pc:sldChg>
      <pc:sldChg chg="del ord">
        <pc:chgData name="Gintarė Naujokienė" userId="8416de1e-beb9-40e9-8cce-f841abdb9da7" providerId="ADAL" clId="{0E504D34-771B-4C99-93A7-5525C74B8DD0}" dt="2021-12-17T13:44:25.420" v="2" actId="47"/>
        <pc:sldMkLst>
          <pc:docMk/>
          <pc:sldMk cId="995880901" sldId="266"/>
        </pc:sldMkLst>
      </pc:sldChg>
      <pc:sldChg chg="del">
        <pc:chgData name="Gintarė Naujokienė" userId="8416de1e-beb9-40e9-8cce-f841abdb9da7" providerId="ADAL" clId="{0E504D34-771B-4C99-93A7-5525C74B8DD0}" dt="2021-12-17T13:44:28.110" v="13" actId="47"/>
        <pc:sldMkLst>
          <pc:docMk/>
          <pc:sldMk cId="2103359661" sldId="267"/>
        </pc:sldMkLst>
      </pc:sldChg>
      <pc:sldChg chg="del">
        <pc:chgData name="Gintarė Naujokienė" userId="8416de1e-beb9-40e9-8cce-f841abdb9da7" providerId="ADAL" clId="{0E504D34-771B-4C99-93A7-5525C74B8DD0}" dt="2021-12-17T13:44:28.426" v="14" actId="47"/>
        <pc:sldMkLst>
          <pc:docMk/>
          <pc:sldMk cId="2753814665" sldId="268"/>
        </pc:sldMkLst>
      </pc:sldChg>
      <pc:sldChg chg="del">
        <pc:chgData name="Gintarė Naujokienė" userId="8416de1e-beb9-40e9-8cce-f841abdb9da7" providerId="ADAL" clId="{0E504D34-771B-4C99-93A7-5525C74B8DD0}" dt="2021-12-17T13:44:27.118" v="7" actId="47"/>
        <pc:sldMkLst>
          <pc:docMk/>
          <pc:sldMk cId="484668930" sldId="269"/>
        </pc:sldMkLst>
      </pc:sldChg>
      <pc:sldMasterChg chg="addSp delSp modSp mod modSldLayout">
        <pc:chgData name="Gintarė Naujokienė" userId="8416de1e-beb9-40e9-8cce-f841abdb9da7" providerId="ADAL" clId="{0E504D34-771B-4C99-93A7-5525C74B8DD0}" dt="2022-01-18T11:05:55.885" v="103"/>
        <pc:sldMasterMkLst>
          <pc:docMk/>
          <pc:sldMasterMk cId="0" sldId="2147483648"/>
        </pc:sldMasterMkLst>
        <pc:spChg chg="mod">
          <ac:chgData name="Gintarė Naujokienė" userId="8416de1e-beb9-40e9-8cce-f841abdb9da7" providerId="ADAL" clId="{0E504D34-771B-4C99-93A7-5525C74B8DD0}" dt="2022-01-12T08:33:25.327" v="38" actId="14100"/>
          <ac:spMkLst>
            <pc:docMk/>
            <pc:sldMasterMk cId="0" sldId="2147483648"/>
            <ac:spMk id="2" creationId="{00000000-0000-0000-0000-000000000000}"/>
          </ac:spMkLst>
        </pc:spChg>
        <pc:grpChg chg="mod">
          <ac:chgData name="Gintarė Naujokienė" userId="8416de1e-beb9-40e9-8cce-f841abdb9da7" providerId="ADAL" clId="{0E504D34-771B-4C99-93A7-5525C74B8DD0}" dt="2022-01-12T08:30:50.774" v="35" actId="1076"/>
          <ac:grpSpMkLst>
            <pc:docMk/>
            <pc:sldMasterMk cId="0" sldId="2147483648"/>
            <ac:grpSpMk id="8" creationId="{00000000-0000-0000-0000-000000000000}"/>
          </ac:grpSpMkLst>
        </pc:grpChg>
        <pc:picChg chg="del mod">
          <ac:chgData name="Gintarė Naujokienė" userId="8416de1e-beb9-40e9-8cce-f841abdb9da7" providerId="ADAL" clId="{0E504D34-771B-4C99-93A7-5525C74B8DD0}" dt="2022-01-12T08:33:43.212" v="44" actId="478"/>
          <ac:picMkLst>
            <pc:docMk/>
            <pc:sldMasterMk cId="0" sldId="2147483648"/>
            <ac:picMk id="5" creationId="{26214A25-C9EE-48E4-BCBB-0B3014DA74DF}"/>
          </ac:picMkLst>
        </pc:picChg>
        <pc:picChg chg="add mod">
          <ac:chgData name="Gintarė Naujokienė" userId="8416de1e-beb9-40e9-8cce-f841abdb9da7" providerId="ADAL" clId="{0E504D34-771B-4C99-93A7-5525C74B8DD0}" dt="2022-01-17T16:02:47.644" v="80" actId="1076"/>
          <ac:picMkLst>
            <pc:docMk/>
            <pc:sldMasterMk cId="0" sldId="2147483648"/>
            <ac:picMk id="5" creationId="{F4FE971F-C05E-47A2-BD7E-B538EE45B81C}"/>
          </ac:picMkLst>
        </pc:picChg>
        <pc:picChg chg="add del mod">
          <ac:chgData name="Gintarė Naujokienė" userId="8416de1e-beb9-40e9-8cce-f841abdb9da7" providerId="ADAL" clId="{0E504D34-771B-4C99-93A7-5525C74B8DD0}" dt="2022-01-12T11:46:16.413" v="50" actId="478"/>
          <ac:picMkLst>
            <pc:docMk/>
            <pc:sldMasterMk cId="0" sldId="2147483648"/>
            <ac:picMk id="5" creationId="{FD62C278-263A-418D-90EE-77FBC8DEA0C6}"/>
          </ac:picMkLst>
        </pc:picChg>
        <pc:picChg chg="add del mod modCrop">
          <ac:chgData name="Gintarė Naujokienė" userId="8416de1e-beb9-40e9-8cce-f841abdb9da7" providerId="ADAL" clId="{0E504D34-771B-4C99-93A7-5525C74B8DD0}" dt="2022-01-12T08:33:27.636" v="40" actId="478"/>
          <ac:picMkLst>
            <pc:docMk/>
            <pc:sldMasterMk cId="0" sldId="2147483648"/>
            <ac:picMk id="11" creationId="{53BFCBB3-3357-4C20-A03F-46CB8B4AA3C6}"/>
          </ac:picMkLst>
        </pc:picChg>
        <pc:picChg chg="del">
          <ac:chgData name="Gintarė Naujokienė" userId="8416de1e-beb9-40e9-8cce-f841abdb9da7" providerId="ADAL" clId="{0E504D34-771B-4C99-93A7-5525C74B8DD0}" dt="2022-01-18T11:03:52.541" v="87" actId="478"/>
          <ac:picMkLst>
            <pc:docMk/>
            <pc:sldMasterMk cId="0" sldId="2147483648"/>
            <ac:picMk id="11" creationId="{9BB85916-2C13-4F15-8CCC-116203632950}"/>
          </ac:picMkLst>
        </pc:picChg>
        <pc:picChg chg="add mod">
          <ac:chgData name="Gintarė Naujokienė" userId="8416de1e-beb9-40e9-8cce-f841abdb9da7" providerId="ADAL" clId="{0E504D34-771B-4C99-93A7-5525C74B8DD0}" dt="2022-01-18T11:04:31.265" v="93"/>
          <ac:picMkLst>
            <pc:docMk/>
            <pc:sldMasterMk cId="0" sldId="2147483648"/>
            <ac:picMk id="12" creationId="{29A02C94-37DF-42F4-82DE-5DC2ECB91F18}"/>
          </ac:picMkLst>
        </pc:picChg>
        <pc:sldLayoutChg chg="addSp delSp modSp mod">
          <pc:chgData name="Gintarė Naujokienė" userId="8416de1e-beb9-40e9-8cce-f841abdb9da7" providerId="ADAL" clId="{0E504D34-771B-4C99-93A7-5525C74B8DD0}" dt="2022-01-18T11:05:55.885" v="103"/>
          <pc:sldLayoutMkLst>
            <pc:docMk/>
            <pc:sldMasterMk cId="0" sldId="2147483648"/>
            <pc:sldLayoutMk cId="0" sldId="2147483649"/>
          </pc:sldLayoutMkLst>
          <pc:picChg chg="add mod">
            <ac:chgData name="Gintarė Naujokienė" userId="8416de1e-beb9-40e9-8cce-f841abdb9da7" providerId="ADAL" clId="{0E504D34-771B-4C99-93A7-5525C74B8DD0}" dt="2022-01-18T11:05:55.885" v="103"/>
            <ac:picMkLst>
              <pc:docMk/>
              <pc:sldMasterMk cId="0" sldId="2147483648"/>
              <pc:sldLayoutMk cId="0" sldId="2147483649"/>
              <ac:picMk id="3" creationId="{15005E0F-C37D-4F4F-BFAB-715CE999D907}"/>
            </ac:picMkLst>
          </pc:picChg>
          <pc:picChg chg="add mod">
            <ac:chgData name="Gintarė Naujokienė" userId="8416de1e-beb9-40e9-8cce-f841abdb9da7" providerId="ADAL" clId="{0E504D34-771B-4C99-93A7-5525C74B8DD0}" dt="2022-01-12T12:21:47.144" v="64" actId="1076"/>
            <ac:picMkLst>
              <pc:docMk/>
              <pc:sldMasterMk cId="0" sldId="2147483648"/>
              <pc:sldLayoutMk cId="0" sldId="2147483649"/>
              <ac:picMk id="3" creationId="{45A368E0-0DDC-45F5-90AF-270D0ADDFD11}"/>
            </ac:picMkLst>
          </pc:picChg>
          <pc:picChg chg="del">
            <ac:chgData name="Gintarė Naujokienė" userId="8416de1e-beb9-40e9-8cce-f841abdb9da7" providerId="ADAL" clId="{0E504D34-771B-4C99-93A7-5525C74B8DD0}" dt="2022-01-18T11:05:02.035" v="97" actId="478"/>
            <ac:picMkLst>
              <pc:docMk/>
              <pc:sldMasterMk cId="0" sldId="2147483648"/>
              <pc:sldLayoutMk cId="0" sldId="2147483649"/>
              <ac:picMk id="4" creationId="{2C4CD605-82A9-40C0-B20D-E2D6A149E826}"/>
            </ac:picMkLst>
          </pc:picChg>
        </pc:sldLayoutChg>
        <pc:sldLayoutChg chg="addSp delSp modSp mod">
          <pc:chgData name="Gintarė Naujokienė" userId="8416de1e-beb9-40e9-8cce-f841abdb9da7" providerId="ADAL" clId="{0E504D34-771B-4C99-93A7-5525C74B8DD0}" dt="2022-01-18T11:03:49.870" v="86" actId="21"/>
          <pc:sldLayoutMkLst>
            <pc:docMk/>
            <pc:sldMasterMk cId="0" sldId="2147483648"/>
            <pc:sldLayoutMk cId="0" sldId="2147483650"/>
          </pc:sldLayoutMkLst>
          <pc:picChg chg="add del mod">
            <ac:chgData name="Gintarė Naujokienė" userId="8416de1e-beb9-40e9-8cce-f841abdb9da7" providerId="ADAL" clId="{0E504D34-771B-4C99-93A7-5525C74B8DD0}" dt="2022-01-18T11:03:49.870" v="86" actId="21"/>
            <ac:picMkLst>
              <pc:docMk/>
              <pc:sldMasterMk cId="0" sldId="2147483648"/>
              <pc:sldLayoutMk cId="0" sldId="2147483650"/>
              <ac:picMk id="5" creationId="{D77D0CE0-2E53-4D2C-8969-F13B2B96CA09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86091DCD-D09D-4F16-9E64-DF269A288B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09C757F5-8106-4178-BE70-34B219471A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2916-334A-4A99-91B7-C2E29257A151}" type="datetimeFigureOut">
              <a:rPr lang="lt-LT" smtClean="0"/>
              <a:t>2022-12-29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DBF56D55-F4FC-4890-B6D2-E53C262156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9670D5D1-924F-49AE-B99A-D9E90D62D9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B7E45-2E3D-4A29-9BEB-ADEBCFB2E6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909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09FAA-4677-4654-8A10-666FC61417D0}" type="datetimeFigureOut">
              <a:rPr lang="lt-LT" smtClean="0"/>
              <a:t>2022-12-29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2758-F74F-494F-AD03-49FAE11040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345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tačiakampis 25"/>
          <p:cNvSpPr/>
          <p:nvPr userDrawn="1"/>
        </p:nvSpPr>
        <p:spPr>
          <a:xfrm>
            <a:off x="107504" y="4443958"/>
            <a:ext cx="8928992" cy="666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pSp>
        <p:nvGrpSpPr>
          <p:cNvPr id="10" name="12 grupė"/>
          <p:cNvGrpSpPr/>
          <p:nvPr userDrawn="1"/>
        </p:nvGrpSpPr>
        <p:grpSpPr>
          <a:xfrm rot="10800000">
            <a:off x="179512" y="2787772"/>
            <a:ext cx="8784976" cy="54008"/>
            <a:chOff x="507492" y="1501519"/>
            <a:chExt cx="8129016" cy="63125"/>
          </a:xfrm>
        </p:grpSpPr>
        <p:cxnSp>
          <p:nvCxnSpPr>
            <p:cNvPr id="11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tačiakampis 12"/>
          <p:cNvSpPr/>
          <p:nvPr userDrawn="1"/>
        </p:nvSpPr>
        <p:spPr>
          <a:xfrm>
            <a:off x="395535" y="2211710"/>
            <a:ext cx="2887365" cy="10621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</p:txBody>
      </p:sp>
      <p:sp>
        <p:nvSpPr>
          <p:cNvPr id="27" name="Datos vietos rezervavimo ženklas 30"/>
          <p:cNvSpPr txBox="1">
            <a:spLocks/>
          </p:cNvSpPr>
          <p:nvPr userDrawn="1"/>
        </p:nvSpPr>
        <p:spPr>
          <a:xfrm>
            <a:off x="3570768" y="4659982"/>
            <a:ext cx="2002464" cy="170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lang="en-US" sz="1200" b="1" kern="120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Antraštė 11"/>
          <p:cNvSpPr>
            <a:spLocks noGrp="1"/>
          </p:cNvSpPr>
          <p:nvPr>
            <p:ph type="ctrTitle" hasCustomPrompt="1"/>
          </p:nvPr>
        </p:nvSpPr>
        <p:spPr>
          <a:xfrm>
            <a:off x="3347864" y="1869672"/>
            <a:ext cx="5472608" cy="843522"/>
          </a:xfrm>
        </p:spPr>
        <p:txBody>
          <a:bodyPr lIns="45720" tIns="0" rIns="45720" anchor="ctr">
            <a:noAutofit/>
          </a:bodyPr>
          <a:lstStyle>
            <a:lvl1pPr algn="r">
              <a:defRPr sz="4200" b="0" cap="none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</a:defRPr>
            </a:lvl1pPr>
            <a:extLst/>
          </a:lstStyle>
          <a:p>
            <a:r>
              <a:rPr kumimoji="0" lang="lt-LT" dirty="0"/>
              <a:t>Pavadinimas</a:t>
            </a:r>
            <a:endParaRPr kumimoji="0" lang="en-US" dirty="0"/>
          </a:p>
        </p:txBody>
      </p:sp>
      <p:sp>
        <p:nvSpPr>
          <p:cNvPr id="25" name="Paantraštė 2"/>
          <p:cNvSpPr>
            <a:spLocks noGrp="1"/>
          </p:cNvSpPr>
          <p:nvPr>
            <p:ph type="subTitle" idx="1" hasCustomPrompt="1"/>
          </p:nvPr>
        </p:nvSpPr>
        <p:spPr>
          <a:xfrm>
            <a:off x="3347864" y="2949792"/>
            <a:ext cx="5536704" cy="81009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/>
              <a:t>Vardas ir pavardė</a:t>
            </a:r>
          </a:p>
        </p:txBody>
      </p:sp>
      <p:pic>
        <p:nvPicPr>
          <p:cNvPr id="1026" name="Picture 2" descr="E:\Mano Dokumentai\Logotipas, adresai ir kita\logo\LAMMC_LOGO_2015_uz-pilna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2249650"/>
            <a:ext cx="2743349" cy="9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3505200" y="4602162"/>
            <a:ext cx="21336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3505200" y="4602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2FEC95DC-F77F-4382-9F00-42DBE57C5A0C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12360" y="4515966"/>
            <a:ext cx="11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</a:p>
        </p:txBody>
      </p:sp>
      <p:grpSp>
        <p:nvGrpSpPr>
          <p:cNvPr id="8" name="12 grupė"/>
          <p:cNvGrpSpPr/>
          <p:nvPr userDrawn="1"/>
        </p:nvGrpSpPr>
        <p:grpSpPr>
          <a:xfrm rot="10800000">
            <a:off x="179512" y="4515966"/>
            <a:ext cx="8784976" cy="54006"/>
            <a:chOff x="507492" y="1501519"/>
            <a:chExt cx="8129016" cy="63125"/>
          </a:xfrm>
        </p:grpSpPr>
        <p:cxnSp>
          <p:nvCxnSpPr>
            <p:cNvPr id="9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00"/>
        </a:buClr>
        <a:buSzPct val="70000"/>
        <a:buFont typeface="Cambria" panose="02040503050406030204" pitchFamily="18" charset="0"/>
        <a:buChar char="⦿"/>
        <a:defRPr sz="32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569AD05-D20B-41CB-A44F-22E7FF52B1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B0A8B90-2AE4-4385-BA91-0F7DC40F5C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594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97D5A45-4E64-472F-8F5F-5CE7AE89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45923D1-F6F6-4303-91E9-B2DCD77F1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5997C76E-A506-43CE-824F-90BFC7FD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8210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Pasirinktinis 7">
      <a:dk1>
        <a:sysClr val="windowText" lastClr="000000"/>
      </a:dk1>
      <a:lt1>
        <a:sysClr val="window" lastClr="FFFFFF"/>
      </a:lt1>
      <a:dk2>
        <a:srgbClr val="4C6311"/>
      </a:dk2>
      <a:lt2>
        <a:srgbClr val="D8D8D8"/>
      </a:lt2>
      <a:accent1>
        <a:srgbClr val="CF7317"/>
      </a:accent1>
      <a:accent2>
        <a:srgbClr val="72951A"/>
      </a:accent2>
      <a:accent3>
        <a:srgbClr val="C7E778"/>
      </a:accent3>
      <a:accent4>
        <a:srgbClr val="4C6311"/>
      </a:accent4>
      <a:accent5>
        <a:srgbClr val="E8C174"/>
      </a:accent5>
      <a:accent6>
        <a:srgbClr val="67390B"/>
      </a:accent6>
      <a:hlink>
        <a:srgbClr val="DA891C"/>
      </a:hlink>
      <a:folHlink>
        <a:srgbClr val="4C631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</Words>
  <Application>Microsoft Office PowerPoint</Application>
  <PresentationFormat>Demonstracija ekrane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tema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Gintarė Naujokienė</cp:lastModifiedBy>
  <cp:revision>54</cp:revision>
  <dcterms:created xsi:type="dcterms:W3CDTF">2017-12-19T07:28:23Z</dcterms:created>
  <dcterms:modified xsi:type="dcterms:W3CDTF">2022-12-29T07:42:04Z</dcterms:modified>
</cp:coreProperties>
</file>