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43463" cy="42773600"/>
  <p:notesSz cx="6858000" cy="9144000"/>
  <p:defaultTextStyle>
    <a:defPPr>
      <a:defRPr lang="lt-LT"/>
    </a:defPPr>
    <a:lvl1pPr marL="0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6158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2316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58474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4632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0789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16947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03105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89263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8" d="100"/>
          <a:sy n="18" d="100"/>
        </p:scale>
        <p:origin x="-3078" y="-258"/>
      </p:cViewPr>
      <p:guideLst>
        <p:guide orient="horz" pos="13472"/>
        <p:guide pos="952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6825B-58C3-43B0-AC89-66BE25756A7D}" type="datetimeFigureOut">
              <a:rPr lang="lt-LT" smtClean="0"/>
              <a:t>2017.12.20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87A39-B35C-41E4-958A-407C8F2D93D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79705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2268260" y="13287548"/>
            <a:ext cx="25706944" cy="9168599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4536520" y="24238373"/>
            <a:ext cx="21170424" cy="1093103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6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2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58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4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0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16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3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89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21926511" y="1712934"/>
            <a:ext cx="6804779" cy="36496177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1512173" y="1712934"/>
            <a:ext cx="19910280" cy="36496177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389026" y="27486000"/>
            <a:ext cx="25706944" cy="8495312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2389026" y="18129282"/>
            <a:ext cx="25706944" cy="935672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6158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2316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5847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463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078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1694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0310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8926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1512173" y="9980514"/>
            <a:ext cx="13357529" cy="28228597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15373761" y="9980514"/>
            <a:ext cx="13357529" cy="28228597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1512175" y="9574555"/>
            <a:ext cx="13362782" cy="3990219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6158" indent="0">
              <a:buNone/>
              <a:defRPr sz="9100" b="1"/>
            </a:lvl2pPr>
            <a:lvl3pPr marL="4172316" indent="0">
              <a:buNone/>
              <a:defRPr sz="8200" b="1"/>
            </a:lvl3pPr>
            <a:lvl4pPr marL="6258474" indent="0">
              <a:buNone/>
              <a:defRPr sz="7300" b="1"/>
            </a:lvl4pPr>
            <a:lvl5pPr marL="8344632" indent="0">
              <a:buNone/>
              <a:defRPr sz="7300" b="1"/>
            </a:lvl5pPr>
            <a:lvl6pPr marL="10430789" indent="0">
              <a:buNone/>
              <a:defRPr sz="7300" b="1"/>
            </a:lvl6pPr>
            <a:lvl7pPr marL="12516947" indent="0">
              <a:buNone/>
              <a:defRPr sz="7300" b="1"/>
            </a:lvl7pPr>
            <a:lvl8pPr marL="14603105" indent="0">
              <a:buNone/>
              <a:defRPr sz="7300" b="1"/>
            </a:lvl8pPr>
            <a:lvl9pPr marL="16689263" indent="0">
              <a:buNone/>
              <a:defRPr sz="73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1512175" y="13564774"/>
            <a:ext cx="13362782" cy="2464433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15363262" y="9574555"/>
            <a:ext cx="13368030" cy="3990219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6158" indent="0">
              <a:buNone/>
              <a:defRPr sz="9100" b="1"/>
            </a:lvl2pPr>
            <a:lvl3pPr marL="4172316" indent="0">
              <a:buNone/>
              <a:defRPr sz="8200" b="1"/>
            </a:lvl3pPr>
            <a:lvl4pPr marL="6258474" indent="0">
              <a:buNone/>
              <a:defRPr sz="7300" b="1"/>
            </a:lvl4pPr>
            <a:lvl5pPr marL="8344632" indent="0">
              <a:buNone/>
              <a:defRPr sz="7300" b="1"/>
            </a:lvl5pPr>
            <a:lvl6pPr marL="10430789" indent="0">
              <a:buNone/>
              <a:defRPr sz="7300" b="1"/>
            </a:lvl6pPr>
            <a:lvl7pPr marL="12516947" indent="0">
              <a:buNone/>
              <a:defRPr sz="7300" b="1"/>
            </a:lvl7pPr>
            <a:lvl8pPr marL="14603105" indent="0">
              <a:buNone/>
              <a:defRPr sz="7300" b="1"/>
            </a:lvl8pPr>
            <a:lvl9pPr marL="16689263" indent="0">
              <a:buNone/>
              <a:defRPr sz="73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15363262" y="13564774"/>
            <a:ext cx="13368030" cy="2464433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512175" y="1703024"/>
            <a:ext cx="9949892" cy="7247749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1824354" y="1703027"/>
            <a:ext cx="16906938" cy="36506084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512175" y="8950776"/>
            <a:ext cx="9949892" cy="29258335"/>
          </a:xfrm>
        </p:spPr>
        <p:txBody>
          <a:bodyPr/>
          <a:lstStyle>
            <a:lvl1pPr marL="0" indent="0">
              <a:buNone/>
              <a:defRPr sz="6400"/>
            </a:lvl1pPr>
            <a:lvl2pPr marL="2086158" indent="0">
              <a:buNone/>
              <a:defRPr sz="5500"/>
            </a:lvl2pPr>
            <a:lvl3pPr marL="4172316" indent="0">
              <a:buNone/>
              <a:defRPr sz="4600"/>
            </a:lvl3pPr>
            <a:lvl4pPr marL="6258474" indent="0">
              <a:buNone/>
              <a:defRPr sz="4100"/>
            </a:lvl4pPr>
            <a:lvl5pPr marL="8344632" indent="0">
              <a:buNone/>
              <a:defRPr sz="4100"/>
            </a:lvl5pPr>
            <a:lvl6pPr marL="10430789" indent="0">
              <a:buNone/>
              <a:defRPr sz="4100"/>
            </a:lvl6pPr>
            <a:lvl7pPr marL="12516947" indent="0">
              <a:buNone/>
              <a:defRPr sz="4100"/>
            </a:lvl7pPr>
            <a:lvl8pPr marL="14603105" indent="0">
              <a:buNone/>
              <a:defRPr sz="4100"/>
            </a:lvl8pPr>
            <a:lvl9pPr marL="16689263" indent="0">
              <a:buNone/>
              <a:defRPr sz="41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927930" y="29941523"/>
            <a:ext cx="18146078" cy="35347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927930" y="3821899"/>
            <a:ext cx="18146078" cy="25664160"/>
          </a:xfrm>
        </p:spPr>
        <p:txBody>
          <a:bodyPr/>
          <a:lstStyle>
            <a:lvl1pPr marL="0" indent="0">
              <a:buNone/>
              <a:defRPr sz="14600"/>
            </a:lvl1pPr>
            <a:lvl2pPr marL="2086158" indent="0">
              <a:buNone/>
              <a:defRPr sz="12800"/>
            </a:lvl2pPr>
            <a:lvl3pPr marL="4172316" indent="0">
              <a:buNone/>
              <a:defRPr sz="11000"/>
            </a:lvl3pPr>
            <a:lvl4pPr marL="6258474" indent="0">
              <a:buNone/>
              <a:defRPr sz="9100"/>
            </a:lvl4pPr>
            <a:lvl5pPr marL="8344632" indent="0">
              <a:buNone/>
              <a:defRPr sz="9100"/>
            </a:lvl5pPr>
            <a:lvl6pPr marL="10430789" indent="0">
              <a:buNone/>
              <a:defRPr sz="9100"/>
            </a:lvl6pPr>
            <a:lvl7pPr marL="12516947" indent="0">
              <a:buNone/>
              <a:defRPr sz="9100"/>
            </a:lvl7pPr>
            <a:lvl8pPr marL="14603105" indent="0">
              <a:buNone/>
              <a:defRPr sz="9100"/>
            </a:lvl8pPr>
            <a:lvl9pPr marL="16689263" indent="0">
              <a:buNone/>
              <a:defRPr sz="91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5927930" y="33476290"/>
            <a:ext cx="18146078" cy="5019953"/>
          </a:xfrm>
        </p:spPr>
        <p:txBody>
          <a:bodyPr/>
          <a:lstStyle>
            <a:lvl1pPr marL="0" indent="0">
              <a:buNone/>
              <a:defRPr sz="6400"/>
            </a:lvl1pPr>
            <a:lvl2pPr marL="2086158" indent="0">
              <a:buNone/>
              <a:defRPr sz="5500"/>
            </a:lvl2pPr>
            <a:lvl3pPr marL="4172316" indent="0">
              <a:buNone/>
              <a:defRPr sz="4600"/>
            </a:lvl3pPr>
            <a:lvl4pPr marL="6258474" indent="0">
              <a:buNone/>
              <a:defRPr sz="4100"/>
            </a:lvl4pPr>
            <a:lvl5pPr marL="8344632" indent="0">
              <a:buNone/>
              <a:defRPr sz="4100"/>
            </a:lvl5pPr>
            <a:lvl6pPr marL="10430789" indent="0">
              <a:buNone/>
              <a:defRPr sz="4100"/>
            </a:lvl6pPr>
            <a:lvl7pPr marL="12516947" indent="0">
              <a:buNone/>
              <a:defRPr sz="4100"/>
            </a:lvl7pPr>
            <a:lvl8pPr marL="14603105" indent="0">
              <a:buNone/>
              <a:defRPr sz="4100"/>
            </a:lvl8pPr>
            <a:lvl9pPr marL="16689263" indent="0">
              <a:buNone/>
              <a:defRPr sz="41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1512173" y="1712928"/>
            <a:ext cx="27219117" cy="7128933"/>
          </a:xfrm>
          <a:prstGeom prst="rect">
            <a:avLst/>
          </a:prstGeom>
        </p:spPr>
        <p:txBody>
          <a:bodyPr vert="horz" lIns="417232" tIns="208616" rIns="417232" bIns="208616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1512173" y="9980514"/>
            <a:ext cx="27219117" cy="28228597"/>
          </a:xfrm>
          <a:prstGeom prst="rect">
            <a:avLst/>
          </a:prstGeom>
        </p:spPr>
        <p:txBody>
          <a:bodyPr vert="horz" lIns="417232" tIns="208616" rIns="417232" bIns="208616" rtlCol="0">
            <a:normAutofit/>
          </a:bodyPr>
          <a:lstStyle/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pic>
        <p:nvPicPr>
          <p:cNvPr id="7" name="Picture 2" descr="C:\Users\Ofisas-LZI\Desktop\LAMMC_LOGO_2015_uzr_pilnas_G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902914"/>
            <a:ext cx="7488832" cy="330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25315980" y="41261008"/>
            <a:ext cx="33487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6600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LAMMC</a:t>
            </a:r>
            <a:endParaRPr lang="lt-LT" sz="6600" dirty="0">
              <a:solidFill>
                <a:srgbClr val="0066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1" name="16 tiesioji jungtis"/>
          <p:cNvCxnSpPr/>
          <p:nvPr userDrawn="1"/>
        </p:nvCxnSpPr>
        <p:spPr>
          <a:xfrm rot="10800000">
            <a:off x="1335476" y="40900968"/>
            <a:ext cx="27363040" cy="0"/>
          </a:xfrm>
          <a:prstGeom prst="line">
            <a:avLst/>
          </a:prstGeom>
          <a:noFill/>
          <a:ln w="88900" cap="flat" cmpd="sng" algn="ctr">
            <a:solidFill>
              <a:srgbClr val="006600"/>
            </a:solidFill>
            <a:prstDash val="solid"/>
            <a:miter lim="800000"/>
          </a:ln>
          <a:effectLst>
            <a:outerShdw blurRad="50800" dist="38100" dir="13500000" algn="br" rotWithShape="0">
              <a:prstClr val="black">
                <a:alpha val="24000"/>
              </a:prstClr>
            </a:outerShdw>
          </a:effectLst>
        </p:spPr>
      </p:cxnSp>
      <p:cxnSp>
        <p:nvCxnSpPr>
          <p:cNvPr id="12" name="17 tiesioji jungtis"/>
          <p:cNvCxnSpPr/>
          <p:nvPr userDrawn="1"/>
        </p:nvCxnSpPr>
        <p:spPr>
          <a:xfrm rot="10800000">
            <a:off x="1335476" y="41261008"/>
            <a:ext cx="27363040" cy="0"/>
          </a:xfrm>
          <a:prstGeom prst="line">
            <a:avLst/>
          </a:prstGeom>
          <a:noFill/>
          <a:ln w="28575" cap="flat" cmpd="sng" algn="ctr">
            <a:solidFill>
              <a:srgbClr val="006600"/>
            </a:solidFill>
            <a:prstDash val="solid"/>
            <a:miter lim="800000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172316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4618" indent="-1564618" algn="l" defTabSz="4172316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0007" indent="-1303849" algn="l" defTabSz="4172316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5395" indent="-1043079" algn="l" defTabSz="417231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1553" indent="-1043079" algn="l" defTabSz="4172316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87710" indent="-1043079" algn="l" defTabSz="4172316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73868" indent="-1043079" algn="l" defTabSz="417231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0026" indent="-1043079" algn="l" defTabSz="417231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46184" indent="-1043079" algn="l" defTabSz="417231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32342" indent="-1043079" algn="l" defTabSz="417231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6158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2316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58474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4632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0789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16947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3105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9263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6074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tema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Gintare</dc:creator>
  <cp:lastModifiedBy>Gintare</cp:lastModifiedBy>
  <cp:revision>11</cp:revision>
  <dcterms:created xsi:type="dcterms:W3CDTF">2016-05-16T08:19:05Z</dcterms:created>
  <dcterms:modified xsi:type="dcterms:W3CDTF">2017-12-20T06:32:26Z</dcterms:modified>
</cp:coreProperties>
</file>